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10" r:id="rId4"/>
    <p:sldMasterId id="2147484425" r:id="rId5"/>
  </p:sldMasterIdLst>
  <p:notesMasterIdLst>
    <p:notesMasterId r:id="rId28"/>
  </p:notesMasterIdLst>
  <p:handoutMasterIdLst>
    <p:handoutMasterId r:id="rId29"/>
  </p:handoutMasterIdLst>
  <p:sldIdLst>
    <p:sldId id="358" r:id="rId6"/>
    <p:sldId id="496" r:id="rId7"/>
    <p:sldId id="526" r:id="rId8"/>
    <p:sldId id="497" r:id="rId9"/>
    <p:sldId id="519" r:id="rId10"/>
    <p:sldId id="500" r:id="rId11"/>
    <p:sldId id="502" r:id="rId12"/>
    <p:sldId id="501" r:id="rId13"/>
    <p:sldId id="528" r:id="rId14"/>
    <p:sldId id="503" r:id="rId15"/>
    <p:sldId id="506" r:id="rId16"/>
    <p:sldId id="515" r:id="rId17"/>
    <p:sldId id="499" r:id="rId18"/>
    <p:sldId id="507" r:id="rId19"/>
    <p:sldId id="529" r:id="rId20"/>
    <p:sldId id="520" r:id="rId21"/>
    <p:sldId id="509" r:id="rId22"/>
    <p:sldId id="521" r:id="rId23"/>
    <p:sldId id="523" r:id="rId24"/>
    <p:sldId id="524" r:id="rId25"/>
    <p:sldId id="525" r:id="rId26"/>
    <p:sldId id="514" r:id="rId27"/>
  </p:sldIdLst>
  <p:sldSz cx="9144000" cy="5143500" type="screen16x9"/>
  <p:notesSz cx="6858000" cy="9144000"/>
  <p:defaultTex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E46830"/>
    <a:srgbClr val="D94B2F"/>
    <a:srgbClr val="3B3B3B"/>
    <a:srgbClr val="DDDDDD"/>
    <a:srgbClr val="71A37D"/>
    <a:srgbClr val="4D4D4D"/>
    <a:srgbClr val="DC5E2C"/>
    <a:srgbClr val="9933FF"/>
    <a:srgbClr val="00C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082" autoAdjust="0"/>
    <p:restoredTop sz="83448" autoAdjust="0"/>
  </p:normalViewPr>
  <p:slideViewPr>
    <p:cSldViewPr snapToGrid="0">
      <p:cViewPr varScale="1">
        <p:scale>
          <a:sx n="124" d="100"/>
          <a:sy n="124" d="100"/>
        </p:scale>
        <p:origin x="-1170" y="-90"/>
      </p:cViewPr>
      <p:guideLst>
        <p:guide orient="horz" pos="1090"/>
        <p:guide orient="horz" pos="2165"/>
        <p:guide pos="3843"/>
        <p:guide pos="193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noProof="1">
                <a:latin typeface="Times New Roman" pitchFamily="18" charset="0"/>
                <a:cs typeface="+mn-cs"/>
              </a:defRPr>
            </a:lvl1pPr>
          </a:lstStyle>
          <a:p>
            <a:pPr>
              <a:defRPr/>
            </a:pPr>
            <a:endParaRPr lang="en-US"/>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noProof="1">
                <a:latin typeface="Times New Roman" pitchFamily="18" charset="0"/>
                <a:cs typeface="+mn-cs"/>
              </a:defRPr>
            </a:lvl1pPr>
          </a:lstStyle>
          <a:p>
            <a:pPr>
              <a:defRPr/>
            </a:pPr>
            <a:endParaRPr lang="de-DE"/>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noProof="1">
                <a:latin typeface="Times New Roman" pitchFamily="18" charset="0"/>
                <a:cs typeface="+mn-cs"/>
              </a:defRPr>
            </a:lvl1pPr>
          </a:lstStyle>
          <a:p>
            <a:pPr>
              <a:defRPr/>
            </a:pPr>
            <a:endParaRPr lang="en-US"/>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noProof="1">
                <a:latin typeface="Times New Roman" pitchFamily="18" charset="0"/>
                <a:cs typeface="+mn-cs"/>
              </a:defRPr>
            </a:lvl1pPr>
          </a:lstStyle>
          <a:p>
            <a:pPr>
              <a:defRPr/>
            </a:pPr>
            <a:fld id="{DA17669A-5BB7-4D94-B429-607C76D7E0D9}" type="slidenum">
              <a:rPr/>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de-DE"/>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de-DE"/>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9F7B9195-2302-403D-B502-E5C287853655}"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F7B9195-2302-403D-B502-E5C287853655}" type="slidenum">
              <a:rPr lang="de-DE" smtClean="0"/>
              <a:pPr>
                <a:defRPr/>
              </a:pPr>
              <a:t>4</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F7B9195-2302-403D-B502-E5C287853655}" type="slidenum">
              <a:rPr lang="de-DE" smtClean="0"/>
              <a:pPr>
                <a:defRPr/>
              </a:pPr>
              <a:t>5</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F7B9195-2302-403D-B502-E5C287853655}" type="slidenum">
              <a:rPr lang="de-DE" smtClean="0"/>
              <a:pPr>
                <a:defRPr/>
              </a:pPr>
              <a:t>18</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7"/>
          <p:cNvSpPr>
            <a:spLocks noGrp="1"/>
          </p:cNvSpPr>
          <p:nvPr>
            <p:ph type="ctrTitle"/>
          </p:nvPr>
        </p:nvSpPr>
        <p:spPr>
          <a:xfrm>
            <a:off x="653143" y="2147212"/>
            <a:ext cx="7772400" cy="454479"/>
          </a:xfrm>
        </p:spPr>
        <p:txBody>
          <a:bodyPr anchor="b"/>
          <a:lstStyle>
            <a:lvl1pPr marR="9144" algn="l">
              <a:defRPr sz="2800" b="1" cap="all" spc="0" baseline="0">
                <a:solidFill>
                  <a:schemeClr val="bg1"/>
                </a:solidFill>
                <a:effectLst/>
              </a:defRPr>
            </a:lvl1pPr>
            <a:extLst/>
          </a:lstStyle>
          <a:p>
            <a:r>
              <a:rPr lang="en-US" dirty="0" smtClean="0"/>
              <a:t>Click to edit Master title style</a:t>
            </a:r>
            <a:endParaRPr lang="en-US" dirty="0"/>
          </a:p>
        </p:txBody>
      </p:sp>
      <p:sp>
        <p:nvSpPr>
          <p:cNvPr id="5" name="Subtitle 8"/>
          <p:cNvSpPr>
            <a:spLocks noGrp="1"/>
          </p:cNvSpPr>
          <p:nvPr>
            <p:ph type="subTitle" idx="1"/>
          </p:nvPr>
        </p:nvSpPr>
        <p:spPr>
          <a:xfrm>
            <a:off x="653143" y="2667004"/>
            <a:ext cx="7772400" cy="329293"/>
          </a:xfrm>
        </p:spPr>
        <p:txBody>
          <a:bodyPr lIns="100584" anchor="b"/>
          <a:lstStyle>
            <a:lvl1pPr marL="0" indent="0" algn="l">
              <a:spcBef>
                <a:spcPts val="0"/>
              </a:spcBef>
              <a:buNone/>
              <a:defRPr sz="20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and picture (right)">
    <p:spTree>
      <p:nvGrpSpPr>
        <p:cNvPr id="1" name=""/>
        <p:cNvGrpSpPr/>
        <p:nvPr/>
      </p:nvGrpSpPr>
      <p:grpSpPr>
        <a:xfrm>
          <a:off x="0" y="0"/>
          <a:ext cx="0" cy="0"/>
          <a:chOff x="0" y="0"/>
          <a:chExt cx="0" cy="0"/>
        </a:xfrm>
      </p:grpSpPr>
      <p:sp>
        <p:nvSpPr>
          <p:cNvPr id="6" name="TextBox 5"/>
          <p:cNvSpPr txBox="1"/>
          <p:nvPr/>
        </p:nvSpPr>
        <p:spPr>
          <a:xfrm>
            <a:off x="381000" y="1885950"/>
            <a:ext cx="4826000" cy="400110"/>
          </a:xfrm>
          <a:prstGeom prst="rect">
            <a:avLst/>
          </a:prstGeom>
          <a:noFill/>
        </p:spPr>
        <p:txBody>
          <a:bodyPr>
            <a:spAutoFit/>
          </a:bodyPr>
          <a:lstStyle/>
          <a:p>
            <a:pPr marL="347663" indent="-347663">
              <a:buClr>
                <a:schemeClr val="accent6"/>
              </a:buClr>
              <a:buFont typeface="Wingdings" pitchFamily="2" charset="2"/>
              <a:buChar char="§"/>
              <a:defRPr/>
            </a:pPr>
            <a:endParaRPr lang="en-US" dirty="0">
              <a:latin typeface="Myriad Pro" pitchFamily="34" charset="0"/>
            </a:endParaRPr>
          </a:p>
        </p:txBody>
      </p:sp>
      <p:sp>
        <p:nvSpPr>
          <p:cNvPr id="7" name="Picture Placeholder 6"/>
          <p:cNvSpPr>
            <a:spLocks noGrp="1"/>
          </p:cNvSpPr>
          <p:nvPr>
            <p:ph type="pic" sz="quarter" idx="12"/>
          </p:nvPr>
        </p:nvSpPr>
        <p:spPr>
          <a:xfrm>
            <a:off x="4898574" y="1256801"/>
            <a:ext cx="3720495" cy="2861153"/>
          </a:xfrm>
          <a:noFill/>
          <a:ln>
            <a:solidFill>
              <a:schemeClr val="tx1"/>
            </a:solidFill>
          </a:ln>
        </p:spPr>
        <p:txBody>
          <a:bodyPr/>
          <a:lstStyle>
            <a:lvl1pPr>
              <a:defRPr>
                <a:latin typeface="Myriad Pro" pitchFamily="34" charset="0"/>
              </a:defRPr>
            </a:lvl1pPr>
          </a:lstStyle>
          <a:p>
            <a:pPr lvl="0"/>
            <a:r>
              <a:rPr lang="en-US" noProof="0" dirty="0" smtClean="0"/>
              <a:t>Click icon to add picture</a:t>
            </a:r>
            <a:endParaRPr lang="en-US" noProof="0" dirty="0"/>
          </a:p>
        </p:txBody>
      </p:sp>
      <p:sp>
        <p:nvSpPr>
          <p:cNvPr id="13" name="Text Placeholder 12"/>
          <p:cNvSpPr>
            <a:spLocks noGrp="1"/>
          </p:cNvSpPr>
          <p:nvPr>
            <p:ph type="body" sz="quarter" idx="17"/>
          </p:nvPr>
        </p:nvSpPr>
        <p:spPr>
          <a:xfrm>
            <a:off x="311375" y="1632341"/>
            <a:ext cx="4500112" cy="685800"/>
          </a:xfrm>
        </p:spPr>
        <p:txBody>
          <a:bodyPr/>
          <a:lstStyle>
            <a:lvl1pPr>
              <a:defRPr sz="1800">
                <a:latin typeface="Myriad Pro" pitchFamily="34" charset="0"/>
              </a:defRPr>
            </a:lvl1pPr>
            <a:lvl2pPr>
              <a:defRPr sz="1800">
                <a:latin typeface="Myriad Pro" pitchFamily="34" charset="0"/>
              </a:defRPr>
            </a:lvl2pPr>
            <a:lvl3pPr>
              <a:defRPr sz="1800">
                <a:latin typeface="Myriad Pro" pitchFamily="34" charset="0"/>
              </a:defRPr>
            </a:lvl3pPr>
            <a:lvl4pPr>
              <a:defRPr sz="1800">
                <a:latin typeface="Myriad Pro" pitchFamily="34" charset="0"/>
              </a:defRPr>
            </a:lvl4pPr>
            <a:lvl5pPr>
              <a:defRPr sz="18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itle 1"/>
          <p:cNvSpPr>
            <a:spLocks noGrp="1"/>
          </p:cNvSpPr>
          <p:nvPr>
            <p:ph type="title"/>
          </p:nvPr>
        </p:nvSpPr>
        <p:spPr>
          <a:xfrm>
            <a:off x="145830" y="109880"/>
            <a:ext cx="7772400" cy="438942"/>
          </a:xfrm>
        </p:spPr>
        <p:txBody>
          <a:bodyPr/>
          <a:lstStyle>
            <a:lvl1pPr>
              <a:defRPr sz="2800">
                <a:solidFill>
                  <a:schemeClr val="tx1"/>
                </a:solidFill>
              </a:defRPr>
            </a:lvl1pPr>
          </a:lstStyle>
          <a:p>
            <a:r>
              <a:rPr lang="en-US" dirty="0" smtClean="0"/>
              <a:t>Click to edit Master title style</a:t>
            </a:r>
            <a:endParaRPr lang="en-US" dirty="0"/>
          </a:p>
        </p:txBody>
      </p:sp>
      <p:sp>
        <p:nvSpPr>
          <p:cNvPr id="18" name="Text Placeholder 5"/>
          <p:cNvSpPr>
            <a:spLocks noGrp="1"/>
          </p:cNvSpPr>
          <p:nvPr>
            <p:ph type="body" sz="quarter" idx="18"/>
          </p:nvPr>
        </p:nvSpPr>
        <p:spPr>
          <a:xfrm>
            <a:off x="138574" y="626706"/>
            <a:ext cx="8678862" cy="360869"/>
          </a:xfrm>
        </p:spPr>
        <p:txBody>
          <a:bodyPr/>
          <a:lstStyle>
            <a:lvl1pPr>
              <a:buNone/>
              <a:defRPr sz="2000" b="0">
                <a:latin typeface="Myriad Pro" pitchFamily="34" charset="0"/>
              </a:defRPr>
            </a:lvl1pPr>
          </a:lstStyle>
          <a:p>
            <a:pPr lvl="0"/>
            <a:r>
              <a:rPr lang="en-US" dirty="0" smtClean="0"/>
              <a:t>Click to edit Master text styles</a:t>
            </a:r>
          </a:p>
        </p:txBody>
      </p:sp>
      <p:sp>
        <p:nvSpPr>
          <p:cNvPr id="20" name="Text Placeholder 19"/>
          <p:cNvSpPr>
            <a:spLocks noGrp="1"/>
          </p:cNvSpPr>
          <p:nvPr>
            <p:ph type="body" sz="quarter" idx="19" hasCustomPrompt="1"/>
          </p:nvPr>
        </p:nvSpPr>
        <p:spPr>
          <a:xfrm>
            <a:off x="293912" y="1257644"/>
            <a:ext cx="4506688" cy="350722"/>
          </a:xfrm>
        </p:spPr>
        <p:txBody>
          <a:bodyPr/>
          <a:lstStyle>
            <a:lvl1pPr>
              <a:buNone/>
              <a:defRPr sz="1800">
                <a:latin typeface="Myriad Pro" pitchFamily="34" charset="0"/>
              </a:defRPr>
            </a:lvl1pPr>
          </a:lstStyle>
          <a:p>
            <a:pPr lvl="0"/>
            <a:r>
              <a:rPr lang="en-US" dirty="0" smtClean="0"/>
              <a:t>CLICK TO EDIT MASTER TEXT STYLES</a:t>
            </a:r>
          </a:p>
        </p:txBody>
      </p:sp>
      <p:sp>
        <p:nvSpPr>
          <p:cNvPr id="10"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1"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left) and bullets">
    <p:spTree>
      <p:nvGrpSpPr>
        <p:cNvPr id="1" name=""/>
        <p:cNvGrpSpPr/>
        <p:nvPr/>
      </p:nvGrpSpPr>
      <p:grpSpPr>
        <a:xfrm>
          <a:off x="0" y="0"/>
          <a:ext cx="0" cy="0"/>
          <a:chOff x="0" y="0"/>
          <a:chExt cx="0" cy="0"/>
        </a:xfrm>
      </p:grpSpPr>
      <p:sp>
        <p:nvSpPr>
          <p:cNvPr id="6" name="TextBox 5"/>
          <p:cNvSpPr txBox="1"/>
          <p:nvPr/>
        </p:nvSpPr>
        <p:spPr>
          <a:xfrm>
            <a:off x="381000" y="1885950"/>
            <a:ext cx="4826000" cy="400110"/>
          </a:xfrm>
          <a:prstGeom prst="rect">
            <a:avLst/>
          </a:prstGeom>
          <a:noFill/>
        </p:spPr>
        <p:txBody>
          <a:bodyPr>
            <a:spAutoFit/>
          </a:bodyPr>
          <a:lstStyle/>
          <a:p>
            <a:pPr marL="347663" indent="-347663">
              <a:buClr>
                <a:schemeClr val="accent6"/>
              </a:buClr>
              <a:buFont typeface="Wingdings" pitchFamily="2" charset="2"/>
              <a:buChar char="§"/>
              <a:defRPr/>
            </a:pPr>
            <a:endParaRPr lang="en-US" dirty="0">
              <a:latin typeface="Myriad Pro" pitchFamily="34" charset="0"/>
            </a:endParaRPr>
          </a:p>
        </p:txBody>
      </p:sp>
      <p:sp>
        <p:nvSpPr>
          <p:cNvPr id="7" name="Picture Placeholder 6"/>
          <p:cNvSpPr>
            <a:spLocks noGrp="1"/>
          </p:cNvSpPr>
          <p:nvPr>
            <p:ph type="pic" sz="quarter" idx="12"/>
          </p:nvPr>
        </p:nvSpPr>
        <p:spPr>
          <a:xfrm>
            <a:off x="578910" y="1289458"/>
            <a:ext cx="3874559" cy="2841108"/>
          </a:xfrm>
          <a:ln>
            <a:solidFill>
              <a:schemeClr val="tx1"/>
            </a:solidFill>
          </a:ln>
        </p:spPr>
        <p:txBody>
          <a:bodyPr/>
          <a:lstStyle>
            <a:lvl1pPr>
              <a:defRPr>
                <a:latin typeface="Myriad Pro" pitchFamily="34" charset="0"/>
              </a:defRPr>
            </a:lvl1pPr>
          </a:lstStyle>
          <a:p>
            <a:pPr lvl="0"/>
            <a:r>
              <a:rPr lang="en-US" noProof="0" dirty="0" smtClean="0"/>
              <a:t>Click icon to add picture</a:t>
            </a:r>
            <a:endParaRPr lang="en-US" noProof="0" dirty="0"/>
          </a:p>
        </p:txBody>
      </p:sp>
      <p:sp>
        <p:nvSpPr>
          <p:cNvPr id="13" name="Text Placeholder 12"/>
          <p:cNvSpPr>
            <a:spLocks noGrp="1"/>
          </p:cNvSpPr>
          <p:nvPr>
            <p:ph type="body" sz="quarter" idx="17"/>
          </p:nvPr>
        </p:nvSpPr>
        <p:spPr>
          <a:xfrm>
            <a:off x="4509636" y="1646856"/>
            <a:ext cx="4579937" cy="685800"/>
          </a:xfrm>
        </p:spPr>
        <p:txBody>
          <a:bodyPr/>
          <a:lstStyle>
            <a:lvl1pPr>
              <a:defRPr sz="1800">
                <a:latin typeface="Myriad Pro" pitchFamily="34" charset="0"/>
              </a:defRPr>
            </a:lvl1pPr>
            <a:lvl2pPr>
              <a:defRPr sz="1800">
                <a:latin typeface="Myriad Pro" pitchFamily="34" charset="0"/>
              </a:defRPr>
            </a:lvl2pPr>
            <a:lvl3pPr>
              <a:defRPr sz="1800">
                <a:latin typeface="Myriad Pro" pitchFamily="34" charset="0"/>
              </a:defRPr>
            </a:lvl3pPr>
            <a:lvl4pPr>
              <a:defRPr sz="1800">
                <a:latin typeface="Myriad Pro" pitchFamily="34" charset="0"/>
              </a:defRPr>
            </a:lvl4pPr>
            <a:lvl5pPr>
              <a:defRPr sz="18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7"/>
          <p:cNvSpPr>
            <a:spLocks noGrp="1"/>
          </p:cNvSpPr>
          <p:nvPr>
            <p:ph type="body" sz="quarter" idx="19" hasCustomPrompt="1"/>
          </p:nvPr>
        </p:nvSpPr>
        <p:spPr>
          <a:xfrm>
            <a:off x="4484235" y="1297781"/>
            <a:ext cx="4463823" cy="685800"/>
          </a:xfrm>
        </p:spPr>
        <p:txBody>
          <a:bodyPr/>
          <a:lstStyle>
            <a:lvl1pPr>
              <a:buNone/>
              <a:defRPr sz="1800">
                <a:latin typeface="Myriad Pro" pitchFamily="34" charset="0"/>
              </a:defRPr>
            </a:lvl1pPr>
          </a:lstStyle>
          <a:p>
            <a:pPr lvl="0"/>
            <a:r>
              <a:rPr lang="en-US" dirty="0" smtClean="0"/>
              <a:t>CLICK TO EDIT MASTER TEXT STYLES</a:t>
            </a:r>
          </a:p>
        </p:txBody>
      </p:sp>
      <p:sp>
        <p:nvSpPr>
          <p:cNvPr id="10" name="Title 1"/>
          <p:cNvSpPr>
            <a:spLocks noGrp="1"/>
          </p:cNvSpPr>
          <p:nvPr>
            <p:ph type="title"/>
          </p:nvPr>
        </p:nvSpPr>
        <p:spPr>
          <a:xfrm>
            <a:off x="145830" y="93551"/>
            <a:ext cx="7772400" cy="438942"/>
          </a:xfrm>
        </p:spPr>
        <p:txBody>
          <a:bodyPr/>
          <a:lstStyle>
            <a:lvl1pPr>
              <a:defRPr sz="2800">
                <a:solidFill>
                  <a:schemeClr val="tx1"/>
                </a:solidFill>
              </a:defRPr>
            </a:lvl1pPr>
          </a:lstStyle>
          <a:p>
            <a:r>
              <a:rPr lang="en-US" dirty="0" smtClean="0"/>
              <a:t>Click to edit Master title style</a:t>
            </a:r>
            <a:endParaRPr lang="en-US" dirty="0"/>
          </a:p>
        </p:txBody>
      </p:sp>
      <p:sp>
        <p:nvSpPr>
          <p:cNvPr id="11" name="Text Placeholder 5"/>
          <p:cNvSpPr>
            <a:spLocks noGrp="1"/>
          </p:cNvSpPr>
          <p:nvPr>
            <p:ph type="body" sz="quarter" idx="18"/>
          </p:nvPr>
        </p:nvSpPr>
        <p:spPr>
          <a:xfrm>
            <a:off x="147041" y="626706"/>
            <a:ext cx="8678862" cy="360869"/>
          </a:xfrm>
        </p:spPr>
        <p:txBody>
          <a:bodyPr/>
          <a:lstStyle>
            <a:lvl1pPr>
              <a:buNone/>
              <a:defRPr sz="2000" b="0">
                <a:latin typeface="Myriad Pro" pitchFamily="34" charset="0"/>
              </a:defRPr>
            </a:lvl1pPr>
          </a:lstStyle>
          <a:p>
            <a:pPr lvl="0"/>
            <a:r>
              <a:rPr lang="en-US" dirty="0" smtClean="0"/>
              <a:t>Click to edit Master text styles</a:t>
            </a:r>
          </a:p>
        </p:txBody>
      </p:sp>
      <p:sp>
        <p:nvSpPr>
          <p:cNvPr id="12"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4"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Large picture and subheadin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1475656" y="1276774"/>
            <a:ext cx="5760640" cy="2735137"/>
          </a:xfrm>
          <a:ln>
            <a:solidFill>
              <a:schemeClr val="tx1"/>
            </a:solidFill>
          </a:ln>
        </p:spPr>
        <p:txBody>
          <a:bodyPr/>
          <a:lstStyle>
            <a:lvl1pPr>
              <a:defRPr>
                <a:latin typeface="Myriad Pro" pitchFamily="34" charset="0"/>
              </a:defRPr>
            </a:lvl1pPr>
          </a:lstStyle>
          <a:p>
            <a:pPr lvl="0"/>
            <a:r>
              <a:rPr lang="en-US" noProof="0" dirty="0" smtClean="0"/>
              <a:t>Click icon to add picture</a:t>
            </a:r>
            <a:endParaRPr lang="en-US" noProof="0" dirty="0"/>
          </a:p>
        </p:txBody>
      </p:sp>
      <p:sp>
        <p:nvSpPr>
          <p:cNvPr id="12" name="Title 1"/>
          <p:cNvSpPr>
            <a:spLocks noGrp="1"/>
          </p:cNvSpPr>
          <p:nvPr>
            <p:ph type="title"/>
          </p:nvPr>
        </p:nvSpPr>
        <p:spPr>
          <a:xfrm>
            <a:off x="145830" y="93551"/>
            <a:ext cx="7772400" cy="438942"/>
          </a:xfrm>
        </p:spPr>
        <p:txBody>
          <a:bodyPr/>
          <a:lstStyle>
            <a:lvl1pPr>
              <a:defRPr sz="2800">
                <a:solidFill>
                  <a:schemeClr val="tx1"/>
                </a:solidFill>
              </a:defRPr>
            </a:lvl1pPr>
          </a:lstStyle>
          <a:p>
            <a:r>
              <a:rPr lang="en-US" dirty="0" smtClean="0"/>
              <a:t>Click to edit Master title style</a:t>
            </a:r>
            <a:endParaRPr lang="en-US" dirty="0"/>
          </a:p>
        </p:txBody>
      </p:sp>
      <p:sp>
        <p:nvSpPr>
          <p:cNvPr id="13" name="Text Placeholder 5"/>
          <p:cNvSpPr>
            <a:spLocks noGrp="1"/>
          </p:cNvSpPr>
          <p:nvPr>
            <p:ph type="body" sz="quarter" idx="18"/>
          </p:nvPr>
        </p:nvSpPr>
        <p:spPr>
          <a:xfrm>
            <a:off x="147041" y="626706"/>
            <a:ext cx="8678862" cy="360869"/>
          </a:xfrm>
        </p:spPr>
        <p:txBody>
          <a:bodyPr/>
          <a:lstStyle>
            <a:lvl1pPr>
              <a:buNone/>
              <a:defRPr sz="2000" b="0">
                <a:latin typeface="Myriad Pro" pitchFamily="34" charset="0"/>
              </a:defRPr>
            </a:lvl1pPr>
          </a:lstStyle>
          <a:p>
            <a:pPr lvl="0"/>
            <a:r>
              <a:rPr lang="en-US" dirty="0" smtClean="0"/>
              <a:t>Click to edit Master text styles</a:t>
            </a:r>
          </a:p>
        </p:txBody>
      </p:sp>
      <p:sp>
        <p:nvSpPr>
          <p:cNvPr id="8"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9"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Large picture and subheadin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1397755" y="1208317"/>
            <a:ext cx="6276672" cy="2726883"/>
          </a:xfrm>
          <a:ln>
            <a:solidFill>
              <a:schemeClr val="tx1"/>
            </a:solidFill>
          </a:ln>
        </p:spPr>
        <p:txBody>
          <a:bodyPr/>
          <a:lstStyle>
            <a:lvl1pPr>
              <a:defRPr>
                <a:latin typeface="Myriad Pro" pitchFamily="34" charset="0"/>
              </a:defRPr>
            </a:lvl1pPr>
          </a:lstStyle>
          <a:p>
            <a:pPr lvl="0"/>
            <a:r>
              <a:rPr lang="en-US" noProof="0" dirty="0" smtClean="0"/>
              <a:t>Click icon to add picture</a:t>
            </a:r>
            <a:endParaRPr lang="en-US" noProof="0" dirty="0"/>
          </a:p>
        </p:txBody>
      </p:sp>
      <p:sp>
        <p:nvSpPr>
          <p:cNvPr id="12" name="Title 1"/>
          <p:cNvSpPr>
            <a:spLocks noGrp="1"/>
          </p:cNvSpPr>
          <p:nvPr>
            <p:ph type="title"/>
          </p:nvPr>
        </p:nvSpPr>
        <p:spPr>
          <a:xfrm>
            <a:off x="145830" y="93551"/>
            <a:ext cx="7772400" cy="438942"/>
          </a:xfrm>
        </p:spPr>
        <p:txBody>
          <a:bodyPr/>
          <a:lstStyle>
            <a:lvl1pPr>
              <a:defRPr>
                <a:solidFill>
                  <a:schemeClr val="tx1"/>
                </a:solidFill>
              </a:defRPr>
            </a:lvl1pPr>
          </a:lstStyle>
          <a:p>
            <a:r>
              <a:rPr lang="en-US" dirty="0" smtClean="0"/>
              <a:t>Click to edit Master title style</a:t>
            </a:r>
            <a:endParaRPr lang="en-US" dirty="0"/>
          </a:p>
        </p:txBody>
      </p:sp>
      <p:sp>
        <p:nvSpPr>
          <p:cNvPr id="13" name="Text Placeholder 5"/>
          <p:cNvSpPr>
            <a:spLocks noGrp="1"/>
          </p:cNvSpPr>
          <p:nvPr>
            <p:ph type="body" sz="quarter" idx="18"/>
          </p:nvPr>
        </p:nvSpPr>
        <p:spPr>
          <a:xfrm>
            <a:off x="147041" y="626706"/>
            <a:ext cx="8678862" cy="360869"/>
          </a:xfrm>
        </p:spPr>
        <p:txBody>
          <a:bodyPr/>
          <a:lstStyle>
            <a:lvl1pPr>
              <a:buNone/>
              <a:defRPr sz="2400" b="0">
                <a:latin typeface="Myriad Pro" pitchFamily="34" charset="0"/>
              </a:defRPr>
            </a:lvl1pPr>
          </a:lstStyle>
          <a:p>
            <a:pPr lvl="0"/>
            <a:r>
              <a:rPr lang="en-US" dirty="0" smtClean="0"/>
              <a:t>Click to edit Master text styles</a:t>
            </a:r>
          </a:p>
        </p:txBody>
      </p:sp>
      <p:sp>
        <p:nvSpPr>
          <p:cNvPr id="11" name="Text Placeholder 10"/>
          <p:cNvSpPr>
            <a:spLocks noGrp="1"/>
          </p:cNvSpPr>
          <p:nvPr>
            <p:ph type="body" sz="quarter" idx="19"/>
          </p:nvPr>
        </p:nvSpPr>
        <p:spPr>
          <a:xfrm>
            <a:off x="1415143" y="4008167"/>
            <a:ext cx="6248400" cy="327071"/>
          </a:xfrm>
        </p:spPr>
        <p:txBody>
          <a:bodyPr/>
          <a:lstStyle>
            <a:lvl1pPr>
              <a:buNone/>
              <a:defRPr>
                <a:latin typeface="Myriad Pro" pitchFamily="34" charset="0"/>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8"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9"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rows of bullet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Confidential | Planar Systems</a:t>
            </a:r>
            <a:endParaRPr lang="en-US" dirty="0"/>
          </a:p>
        </p:txBody>
      </p:sp>
      <p:sp>
        <p:nvSpPr>
          <p:cNvPr id="4" name="Slide Number Placeholder 3"/>
          <p:cNvSpPr>
            <a:spLocks noGrp="1"/>
          </p:cNvSpPr>
          <p:nvPr>
            <p:ph type="sldNum" sz="quarter" idx="11"/>
          </p:nvPr>
        </p:nvSpPr>
        <p:spPr/>
        <p:txBody>
          <a:bodyPr/>
          <a:lstStyle/>
          <a:p>
            <a:pPr>
              <a:defRPr/>
            </a:pPr>
            <a:fld id="{610A0BCD-70B4-4B9D-BC9B-42A87D9211B4}" type="slidenum">
              <a:rPr lang="en-US" smtClean="0"/>
              <a:pPr>
                <a:defRPr/>
              </a:pPr>
              <a:t>‹#›</a:t>
            </a:fld>
            <a:endParaRPr lang="en-US" dirty="0"/>
          </a:p>
        </p:txBody>
      </p:sp>
      <p:sp>
        <p:nvSpPr>
          <p:cNvPr id="5" name="Text Placeholder 2"/>
          <p:cNvSpPr>
            <a:spLocks noGrp="1"/>
          </p:cNvSpPr>
          <p:nvPr>
            <p:ph type="body" idx="1"/>
          </p:nvPr>
        </p:nvSpPr>
        <p:spPr>
          <a:xfrm>
            <a:off x="706295" y="889554"/>
            <a:ext cx="3292902" cy="612001"/>
          </a:xfrm>
        </p:spPr>
        <p:txBody>
          <a:bodyPr anchor="ctr"/>
          <a:lstStyle>
            <a:lvl1pPr marL="0" indent="0">
              <a:buNone/>
              <a:defRPr sz="16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6" name="Text Placeholder 3"/>
          <p:cNvSpPr>
            <a:spLocks noGrp="1"/>
          </p:cNvSpPr>
          <p:nvPr>
            <p:ph type="body" sz="half" idx="3"/>
          </p:nvPr>
        </p:nvSpPr>
        <p:spPr>
          <a:xfrm>
            <a:off x="4648480" y="889555"/>
            <a:ext cx="3294195" cy="612000"/>
          </a:xfrm>
        </p:spPr>
        <p:txBody>
          <a:bodyPr anchor="ctr"/>
          <a:lstStyle>
            <a:lvl1pPr marL="0" indent="0">
              <a:buNone/>
              <a:defRPr sz="16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7" name="Content Placeholder 4"/>
          <p:cNvSpPr>
            <a:spLocks noGrp="1"/>
          </p:cNvSpPr>
          <p:nvPr>
            <p:ph sz="quarter" idx="2"/>
          </p:nvPr>
        </p:nvSpPr>
        <p:spPr>
          <a:xfrm>
            <a:off x="687376" y="1624411"/>
            <a:ext cx="3292902" cy="3067768"/>
          </a:xfrm>
        </p:spPr>
        <p:txBody>
          <a:bodyPr/>
          <a:lstStyle>
            <a:lvl1pPr>
              <a:defRPr sz="1600"/>
            </a:lvl1pPr>
            <a:lvl2pPr>
              <a:defRPr sz="1400"/>
            </a:lvl2pPr>
            <a:lvl3pPr>
              <a:defRPr sz="1200"/>
            </a:lvl3pPr>
            <a:lvl4pPr>
              <a:defRPr sz="1200"/>
            </a:lvl4pPr>
            <a:lvl5pPr>
              <a:defRPr sz="12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Content Placeholder 4"/>
          <p:cNvSpPr>
            <a:spLocks noGrp="1"/>
          </p:cNvSpPr>
          <p:nvPr>
            <p:ph sz="quarter" idx="12"/>
          </p:nvPr>
        </p:nvSpPr>
        <p:spPr>
          <a:xfrm>
            <a:off x="4642419" y="1629294"/>
            <a:ext cx="3292902" cy="3067768"/>
          </a:xfrm>
        </p:spPr>
        <p:txBody>
          <a:bodyPr/>
          <a:lstStyle>
            <a:lvl1pPr>
              <a:defRPr sz="1600"/>
            </a:lvl1pPr>
            <a:lvl2pPr>
              <a:defRPr sz="1400"/>
            </a:lvl2pPr>
            <a:lvl3pPr>
              <a:defRPr sz="1200"/>
            </a:lvl3pPr>
            <a:lvl4pPr>
              <a:defRPr sz="1200"/>
            </a:lvl4pPr>
            <a:lvl5pPr>
              <a:defRPr sz="12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Title 1"/>
          <p:cNvSpPr>
            <a:spLocks noGrp="1"/>
          </p:cNvSpPr>
          <p:nvPr>
            <p:ph type="title"/>
          </p:nvPr>
        </p:nvSpPr>
        <p:spPr>
          <a:xfrm>
            <a:off x="145830" y="93551"/>
            <a:ext cx="7772400" cy="438942"/>
          </a:xfr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no bottom graphic">
    <p:spTree>
      <p:nvGrpSpPr>
        <p:cNvPr id="1" name=""/>
        <p:cNvGrpSpPr/>
        <p:nvPr/>
      </p:nvGrpSpPr>
      <p:grpSpPr>
        <a:xfrm>
          <a:off x="0" y="0"/>
          <a:ext cx="0" cy="0"/>
          <a:chOff x="0" y="0"/>
          <a:chExt cx="0" cy="0"/>
        </a:xfrm>
      </p:grpSpPr>
      <p:sp>
        <p:nvSpPr>
          <p:cNvPr id="12" name="Title 1"/>
          <p:cNvSpPr>
            <a:spLocks noGrp="1"/>
          </p:cNvSpPr>
          <p:nvPr>
            <p:ph type="title"/>
          </p:nvPr>
        </p:nvSpPr>
        <p:spPr>
          <a:xfrm>
            <a:off x="145830" y="93551"/>
            <a:ext cx="7772400" cy="438942"/>
          </a:xfrm>
        </p:spPr>
        <p:txBody>
          <a:bodyPr/>
          <a:lstStyle>
            <a:lvl1pPr>
              <a:defRPr>
                <a:solidFill>
                  <a:schemeClr val="tx1"/>
                </a:solidFill>
              </a:defRPr>
            </a:lvl1pPr>
          </a:lstStyle>
          <a:p>
            <a:r>
              <a:rPr lang="en-US" dirty="0" smtClean="0"/>
              <a:t>Click to edit Master title style</a:t>
            </a:r>
            <a:endParaRPr lang="en-US" dirty="0"/>
          </a:p>
        </p:txBody>
      </p:sp>
      <p:sp>
        <p:nvSpPr>
          <p:cNvPr id="13" name="Text Placeholder 5"/>
          <p:cNvSpPr>
            <a:spLocks noGrp="1"/>
          </p:cNvSpPr>
          <p:nvPr>
            <p:ph type="body" sz="quarter" idx="18"/>
          </p:nvPr>
        </p:nvSpPr>
        <p:spPr>
          <a:xfrm>
            <a:off x="147041" y="626706"/>
            <a:ext cx="8678862" cy="360869"/>
          </a:xfrm>
        </p:spPr>
        <p:txBody>
          <a:bodyPr/>
          <a:lstStyle>
            <a:lvl1pPr>
              <a:buNone/>
              <a:defRPr sz="2400" b="0">
                <a:latin typeface="Myriad Pro" pitchFamily="34" charset="0"/>
              </a:defRPr>
            </a:lvl1pPr>
          </a:lstStyle>
          <a:p>
            <a:pPr lvl="0"/>
            <a:r>
              <a:rPr lang="en-US" dirty="0" smtClean="0"/>
              <a:t>Click to edit Master text styles</a:t>
            </a:r>
          </a:p>
        </p:txBody>
      </p:sp>
      <p:sp>
        <p:nvSpPr>
          <p:cNvPr id="8"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9"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7"/>
          <p:cNvSpPr>
            <a:spLocks noGrp="1"/>
          </p:cNvSpPr>
          <p:nvPr>
            <p:ph type="ctrTitle"/>
          </p:nvPr>
        </p:nvSpPr>
        <p:spPr>
          <a:xfrm>
            <a:off x="653143" y="2147212"/>
            <a:ext cx="7772400" cy="454479"/>
          </a:xfrm>
        </p:spPr>
        <p:txBody>
          <a:bodyPr anchor="b"/>
          <a:lstStyle>
            <a:lvl1pPr marR="9144" algn="l">
              <a:defRPr sz="2800" b="1" cap="all" spc="0" baseline="0">
                <a:solidFill>
                  <a:schemeClr val="bg1"/>
                </a:solidFill>
                <a:effectLst/>
              </a:defRPr>
            </a:lvl1pPr>
            <a:extLst/>
          </a:lstStyle>
          <a:p>
            <a:r>
              <a:rPr lang="en-US" dirty="0" smtClean="0"/>
              <a:t>Click to edit Master title style</a:t>
            </a:r>
            <a:endParaRPr lang="en-US" dirty="0"/>
          </a:p>
        </p:txBody>
      </p:sp>
      <p:sp>
        <p:nvSpPr>
          <p:cNvPr id="5" name="Subtitle 8"/>
          <p:cNvSpPr>
            <a:spLocks noGrp="1"/>
          </p:cNvSpPr>
          <p:nvPr>
            <p:ph type="subTitle" idx="1"/>
          </p:nvPr>
        </p:nvSpPr>
        <p:spPr>
          <a:xfrm>
            <a:off x="653143" y="2667004"/>
            <a:ext cx="7772400" cy="329293"/>
          </a:xfrm>
        </p:spPr>
        <p:txBody>
          <a:bodyPr lIns="100584" anchor="b"/>
          <a:lstStyle>
            <a:lvl1pPr marL="0" indent="0" algn="l">
              <a:spcBef>
                <a:spcPts val="0"/>
              </a:spcBef>
              <a:buNone/>
              <a:defRPr sz="20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Head-oran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7"/>
          <p:cNvSpPr>
            <a:spLocks noGrp="1"/>
          </p:cNvSpPr>
          <p:nvPr>
            <p:ph type="ctrTitle"/>
          </p:nvPr>
        </p:nvSpPr>
        <p:spPr>
          <a:xfrm>
            <a:off x="653143" y="2147212"/>
            <a:ext cx="7772400" cy="454479"/>
          </a:xfrm>
        </p:spPr>
        <p:txBody>
          <a:bodyPr anchor="b"/>
          <a:lstStyle>
            <a:lvl1pPr marR="9144" algn="l">
              <a:defRPr sz="2800" b="1" cap="all" spc="0" baseline="0">
                <a:solidFill>
                  <a:schemeClr val="bg1"/>
                </a:solidFill>
                <a:effectLst/>
              </a:defRPr>
            </a:lvl1pPr>
            <a:extLst/>
          </a:lstStyle>
          <a:p>
            <a:r>
              <a:rPr lang="en-US" dirty="0" smtClean="0"/>
              <a:t>Click to edit Master title style</a:t>
            </a:r>
            <a:endParaRPr lang="en-US" dirty="0"/>
          </a:p>
        </p:txBody>
      </p:sp>
      <p:sp>
        <p:nvSpPr>
          <p:cNvPr id="13" name="Subtitle 8"/>
          <p:cNvSpPr>
            <a:spLocks noGrp="1"/>
          </p:cNvSpPr>
          <p:nvPr>
            <p:ph type="subTitle" idx="1"/>
          </p:nvPr>
        </p:nvSpPr>
        <p:spPr>
          <a:xfrm>
            <a:off x="653143" y="2667004"/>
            <a:ext cx="7772400" cy="329293"/>
          </a:xfrm>
        </p:spPr>
        <p:txBody>
          <a:bodyPr lIns="100584" anchor="b"/>
          <a:lstStyle>
            <a:lvl1pPr marL="0" indent="0" algn="l">
              <a:spcBef>
                <a:spcPts val="0"/>
              </a:spcBef>
              <a:buNone/>
              <a:defRPr sz="20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Head-gra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le 7"/>
          <p:cNvSpPr>
            <a:spLocks noGrp="1"/>
          </p:cNvSpPr>
          <p:nvPr>
            <p:ph type="ctrTitle"/>
          </p:nvPr>
        </p:nvSpPr>
        <p:spPr>
          <a:xfrm>
            <a:off x="653143" y="2147212"/>
            <a:ext cx="7772400" cy="454479"/>
          </a:xfrm>
        </p:spPr>
        <p:txBody>
          <a:bodyPr anchor="b"/>
          <a:lstStyle>
            <a:lvl1pPr marR="9144" algn="l">
              <a:defRPr sz="2800" b="1" cap="all" spc="0" baseline="0">
                <a:solidFill>
                  <a:schemeClr val="bg1"/>
                </a:solidFill>
                <a:effectLst/>
              </a:defRPr>
            </a:lvl1pPr>
            <a:extLst/>
          </a:lstStyle>
          <a:p>
            <a:r>
              <a:rPr lang="en-US" dirty="0" smtClean="0"/>
              <a:t>Click to edit Master title style</a:t>
            </a:r>
            <a:endParaRPr lang="en-US" dirty="0"/>
          </a:p>
        </p:txBody>
      </p:sp>
      <p:sp>
        <p:nvSpPr>
          <p:cNvPr id="7" name="Subtitle 8"/>
          <p:cNvSpPr>
            <a:spLocks noGrp="1"/>
          </p:cNvSpPr>
          <p:nvPr>
            <p:ph type="subTitle" idx="1"/>
          </p:nvPr>
        </p:nvSpPr>
        <p:spPr>
          <a:xfrm>
            <a:off x="653143" y="2667004"/>
            <a:ext cx="7772400" cy="329293"/>
          </a:xfrm>
        </p:spPr>
        <p:txBody>
          <a:bodyPr lIns="100584" anchor="b"/>
          <a:lstStyle>
            <a:lvl1pPr marL="0" indent="0" algn="l">
              <a:spcBef>
                <a:spcPts val="0"/>
              </a:spcBef>
              <a:buNone/>
              <a:defRPr sz="20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7"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oran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653143" y="2147212"/>
            <a:ext cx="7772400" cy="454479"/>
          </a:xfrm>
        </p:spPr>
        <p:txBody>
          <a:bodyPr anchor="b"/>
          <a:lstStyle>
            <a:lvl1pPr marR="9144" algn="l">
              <a:defRPr sz="2800" b="1" cap="all" spc="0" baseline="0">
                <a:solidFill>
                  <a:schemeClr val="bg1"/>
                </a:solidFill>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653143" y="2667004"/>
            <a:ext cx="7772400" cy="329293"/>
          </a:xfrm>
        </p:spPr>
        <p:txBody>
          <a:bodyPr lIns="100584" anchor="b"/>
          <a:lstStyle>
            <a:lvl1pPr marL="0" indent="0" algn="l">
              <a:spcBef>
                <a:spcPts val="0"/>
              </a:spcBef>
              <a:buNone/>
              <a:defRPr sz="24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9" name="Title 1"/>
          <p:cNvSpPr>
            <a:spLocks noGrp="1"/>
          </p:cNvSpPr>
          <p:nvPr>
            <p:ph type="title"/>
          </p:nvPr>
        </p:nvSpPr>
        <p:spPr>
          <a:xfrm>
            <a:off x="162764" y="138909"/>
            <a:ext cx="7772400" cy="521492"/>
          </a:xfrm>
        </p:spPr>
        <p:txBody>
          <a:bodyPr/>
          <a:lstStyle/>
          <a:p>
            <a:r>
              <a:rPr lang="en-US" dirty="0" smtClean="0"/>
              <a:t>Click to edit Master title style</a:t>
            </a:r>
            <a:endParaRPr lang="en-US" dirty="0"/>
          </a:p>
        </p:txBody>
      </p:sp>
      <p:sp>
        <p:nvSpPr>
          <p:cNvPr id="7"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8"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ulleted text">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a:xfrm>
            <a:off x="660401" y="1218804"/>
            <a:ext cx="8195733" cy="685800"/>
          </a:xfrm>
        </p:spPr>
        <p:txBody>
          <a:bodyPr/>
          <a:lstStyle>
            <a:lvl1pPr>
              <a:defRPr sz="1600">
                <a:latin typeface="Myriad Pro" pitchFamily="34" charset="0"/>
              </a:defRPr>
            </a:lvl1pPr>
            <a:lvl2pPr>
              <a:defRPr sz="1600">
                <a:latin typeface="Myriad Pro" pitchFamily="34" charset="0"/>
              </a:defRPr>
            </a:lvl2pPr>
            <a:lvl3pPr>
              <a:defRPr sz="1600">
                <a:latin typeface="Myriad Pro" pitchFamily="34" charset="0"/>
              </a:defRPr>
            </a:lvl3pPr>
            <a:lvl4pPr>
              <a:defRPr sz="1600">
                <a:latin typeface="Myriad Pro" pitchFamily="34" charset="0"/>
              </a:defRPr>
            </a:lvl4pPr>
            <a:lvl5pPr>
              <a:defRPr sz="16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
          <p:cNvSpPr>
            <a:spLocks noGrp="1"/>
          </p:cNvSpPr>
          <p:nvPr>
            <p:ph type="title"/>
          </p:nvPr>
        </p:nvSpPr>
        <p:spPr>
          <a:xfrm>
            <a:off x="162764" y="138908"/>
            <a:ext cx="7772400" cy="464342"/>
          </a:xfrm>
        </p:spPr>
        <p:txBody>
          <a:bodyPr/>
          <a:lstStyle/>
          <a:p>
            <a:r>
              <a:rPr lang="en-US" dirty="0" smtClean="0"/>
              <a:t>Click to edit Master title style</a:t>
            </a:r>
            <a:endParaRPr lang="en-US" dirty="0"/>
          </a:p>
        </p:txBody>
      </p:sp>
      <p:sp>
        <p:nvSpPr>
          <p:cNvPr id="15" name="Text Placeholder 5"/>
          <p:cNvSpPr>
            <a:spLocks noGrp="1"/>
          </p:cNvSpPr>
          <p:nvPr>
            <p:ph type="body" sz="quarter" idx="12"/>
          </p:nvPr>
        </p:nvSpPr>
        <p:spPr>
          <a:xfrm>
            <a:off x="163972" y="686014"/>
            <a:ext cx="8678862" cy="373568"/>
          </a:xfrm>
        </p:spPr>
        <p:txBody>
          <a:bodyPr/>
          <a:lstStyle>
            <a:lvl1pPr>
              <a:buNone/>
              <a:defRPr sz="2000" b="0">
                <a:latin typeface="Myriad Pro" pitchFamily="34" charset="0"/>
              </a:defRPr>
            </a:lvl1pPr>
          </a:lstStyle>
          <a:p>
            <a:pPr lvl="0"/>
            <a:r>
              <a:rPr lang="en-US" dirty="0" smtClean="0"/>
              <a:t>Click to edit Master text styles</a:t>
            </a:r>
          </a:p>
        </p:txBody>
      </p:sp>
      <p:sp>
        <p:nvSpPr>
          <p:cNvPr id="9"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0"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box">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a:xfrm>
            <a:off x="660401" y="1218804"/>
            <a:ext cx="8195733" cy="685800"/>
          </a:xfrm>
        </p:spPr>
        <p:txBody>
          <a:bodyPr/>
          <a:lstStyle>
            <a:lvl1pPr>
              <a:buNone/>
              <a:defRPr sz="1600">
                <a:latin typeface="Myriad Pro" pitchFamily="34" charset="0"/>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14" name="Title 1"/>
          <p:cNvSpPr>
            <a:spLocks noGrp="1"/>
          </p:cNvSpPr>
          <p:nvPr>
            <p:ph type="title"/>
          </p:nvPr>
        </p:nvSpPr>
        <p:spPr>
          <a:xfrm>
            <a:off x="162764" y="138908"/>
            <a:ext cx="7772400" cy="464342"/>
          </a:xfrm>
        </p:spPr>
        <p:txBody>
          <a:bodyPr/>
          <a:lstStyle/>
          <a:p>
            <a:r>
              <a:rPr lang="en-US" dirty="0" smtClean="0"/>
              <a:t>Click to edit Master title style</a:t>
            </a:r>
            <a:endParaRPr lang="en-US" dirty="0"/>
          </a:p>
        </p:txBody>
      </p:sp>
      <p:sp>
        <p:nvSpPr>
          <p:cNvPr id="15" name="Text Placeholder 5"/>
          <p:cNvSpPr>
            <a:spLocks noGrp="1"/>
          </p:cNvSpPr>
          <p:nvPr>
            <p:ph type="body" sz="quarter" idx="12"/>
          </p:nvPr>
        </p:nvSpPr>
        <p:spPr>
          <a:xfrm>
            <a:off x="163972" y="686014"/>
            <a:ext cx="8678862" cy="373568"/>
          </a:xfrm>
        </p:spPr>
        <p:txBody>
          <a:bodyPr/>
          <a:lstStyle>
            <a:lvl1pPr>
              <a:buNone/>
              <a:defRPr sz="2000" b="0">
                <a:latin typeface="Myriad Pro" pitchFamily="34" charset="0"/>
              </a:defRPr>
            </a:lvl1pPr>
          </a:lstStyle>
          <a:p>
            <a:pPr lvl="0"/>
            <a:r>
              <a:rPr lang="en-US" dirty="0" smtClean="0"/>
              <a:t>Click to edit Master text styles</a:t>
            </a:r>
          </a:p>
        </p:txBody>
      </p:sp>
      <p:sp>
        <p:nvSpPr>
          <p:cNvPr id="9"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0"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left) and bullets">
    <p:spTree>
      <p:nvGrpSpPr>
        <p:cNvPr id="1" name=""/>
        <p:cNvGrpSpPr/>
        <p:nvPr/>
      </p:nvGrpSpPr>
      <p:grpSpPr>
        <a:xfrm>
          <a:off x="0" y="0"/>
          <a:ext cx="0" cy="0"/>
          <a:chOff x="0" y="0"/>
          <a:chExt cx="0" cy="0"/>
        </a:xfrm>
      </p:grpSpPr>
      <p:sp>
        <p:nvSpPr>
          <p:cNvPr id="6" name="TextBox 5"/>
          <p:cNvSpPr txBox="1"/>
          <p:nvPr/>
        </p:nvSpPr>
        <p:spPr>
          <a:xfrm>
            <a:off x="381000" y="1885950"/>
            <a:ext cx="4826000" cy="400110"/>
          </a:xfrm>
          <a:prstGeom prst="rect">
            <a:avLst/>
          </a:prstGeom>
          <a:noFill/>
        </p:spPr>
        <p:txBody>
          <a:bodyPr>
            <a:spAutoFit/>
          </a:bodyPr>
          <a:lstStyle/>
          <a:p>
            <a:pPr marL="347663" indent="-347663">
              <a:buClr>
                <a:schemeClr val="accent6"/>
              </a:buClr>
              <a:buFont typeface="Wingdings" pitchFamily="2" charset="2"/>
              <a:buChar char="§"/>
              <a:defRPr/>
            </a:pPr>
            <a:endParaRPr lang="en-US" dirty="0">
              <a:latin typeface="Myriad Pro" pitchFamily="34" charset="0"/>
            </a:endParaRPr>
          </a:p>
        </p:txBody>
      </p:sp>
      <p:sp>
        <p:nvSpPr>
          <p:cNvPr id="7" name="Picture Placeholder 6"/>
          <p:cNvSpPr>
            <a:spLocks noGrp="1"/>
          </p:cNvSpPr>
          <p:nvPr>
            <p:ph type="pic" sz="quarter" idx="12"/>
          </p:nvPr>
        </p:nvSpPr>
        <p:spPr>
          <a:xfrm>
            <a:off x="578910" y="1289458"/>
            <a:ext cx="3874559" cy="2794460"/>
          </a:xfrm>
          <a:ln>
            <a:solidFill>
              <a:schemeClr val="bg1"/>
            </a:solidFill>
          </a:ln>
        </p:spPr>
        <p:txBody>
          <a:bodyPr/>
          <a:lstStyle>
            <a:lvl1pPr>
              <a:defRPr>
                <a:latin typeface="Myriad Pro" pitchFamily="34" charset="0"/>
              </a:defRPr>
            </a:lvl1pPr>
          </a:lstStyle>
          <a:p>
            <a:pPr lvl="0"/>
            <a:r>
              <a:rPr lang="en-US" noProof="0" dirty="0" smtClean="0"/>
              <a:t>Click icon to add picture</a:t>
            </a:r>
            <a:endParaRPr lang="en-US" noProof="0" dirty="0"/>
          </a:p>
        </p:txBody>
      </p:sp>
      <p:sp>
        <p:nvSpPr>
          <p:cNvPr id="13" name="Text Placeholder 12"/>
          <p:cNvSpPr>
            <a:spLocks noGrp="1"/>
          </p:cNvSpPr>
          <p:nvPr>
            <p:ph type="body" sz="quarter" idx="17"/>
          </p:nvPr>
        </p:nvSpPr>
        <p:spPr>
          <a:xfrm>
            <a:off x="4530238" y="1697657"/>
            <a:ext cx="4579937" cy="685800"/>
          </a:xfrm>
        </p:spPr>
        <p:txBody>
          <a:bodyPr/>
          <a:lstStyle>
            <a:lvl1pPr>
              <a:defRPr>
                <a:latin typeface="Myriad Pro" pitchFamily="34" charset="0"/>
              </a:defRPr>
            </a:lvl1pPr>
            <a:lvl2pP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itle 1"/>
          <p:cNvSpPr>
            <a:spLocks noGrp="1"/>
          </p:cNvSpPr>
          <p:nvPr>
            <p:ph type="title"/>
          </p:nvPr>
        </p:nvSpPr>
        <p:spPr>
          <a:xfrm>
            <a:off x="162764" y="138908"/>
            <a:ext cx="7772400" cy="464342"/>
          </a:xfrm>
        </p:spPr>
        <p:txBody>
          <a:bodyPr/>
          <a:lstStyle/>
          <a:p>
            <a:r>
              <a:rPr lang="en-US" dirty="0" smtClean="0"/>
              <a:t>Click to edit Master title style</a:t>
            </a:r>
            <a:endParaRPr lang="en-US" dirty="0"/>
          </a:p>
        </p:txBody>
      </p:sp>
      <p:sp>
        <p:nvSpPr>
          <p:cNvPr id="16" name="Text Placeholder 5"/>
          <p:cNvSpPr>
            <a:spLocks noGrp="1"/>
          </p:cNvSpPr>
          <p:nvPr>
            <p:ph type="body" sz="quarter" idx="19"/>
          </p:nvPr>
        </p:nvSpPr>
        <p:spPr>
          <a:xfrm>
            <a:off x="163972" y="686014"/>
            <a:ext cx="8678862" cy="373568"/>
          </a:xfrm>
        </p:spPr>
        <p:txBody>
          <a:bodyPr/>
          <a:lstStyle>
            <a:lvl1pPr>
              <a:buNone/>
              <a:defRPr sz="2000" b="0">
                <a:latin typeface="Myriad Pro" pitchFamily="34" charset="0"/>
              </a:defRPr>
            </a:lvl1pPr>
          </a:lstStyle>
          <a:p>
            <a:pPr lvl="0"/>
            <a:r>
              <a:rPr lang="en-US" dirty="0" smtClean="0"/>
              <a:t>Click to edit Master text styles</a:t>
            </a:r>
          </a:p>
        </p:txBody>
      </p:sp>
      <p:sp>
        <p:nvSpPr>
          <p:cNvPr id="14" name="Text Placeholder 13"/>
          <p:cNvSpPr>
            <a:spLocks noGrp="1"/>
          </p:cNvSpPr>
          <p:nvPr>
            <p:ph type="body" sz="quarter" idx="20" hasCustomPrompt="1"/>
          </p:nvPr>
        </p:nvSpPr>
        <p:spPr>
          <a:xfrm>
            <a:off x="4506684" y="1289956"/>
            <a:ext cx="4572000" cy="685800"/>
          </a:xfrm>
        </p:spPr>
        <p:txBody>
          <a:bodyPr/>
          <a:lstStyle>
            <a:lvl1pPr>
              <a:buNone/>
              <a:defRPr sz="1800">
                <a:latin typeface="Myriad Pro" pitchFamily="34" charset="0"/>
              </a:defRPr>
            </a:lvl1pPr>
          </a:lstStyle>
          <a:p>
            <a:pPr lvl="0"/>
            <a:r>
              <a:rPr lang="en-US" dirty="0" smtClean="0"/>
              <a:t>CLICK TO EDIT MASTER TEXT STYLES</a:t>
            </a:r>
          </a:p>
        </p:txBody>
      </p:sp>
      <p:sp>
        <p:nvSpPr>
          <p:cNvPr id="12"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7"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icture (left) and bullets">
    <p:spTree>
      <p:nvGrpSpPr>
        <p:cNvPr id="1" name=""/>
        <p:cNvGrpSpPr/>
        <p:nvPr/>
      </p:nvGrpSpPr>
      <p:grpSpPr>
        <a:xfrm>
          <a:off x="0" y="0"/>
          <a:ext cx="0" cy="0"/>
          <a:chOff x="0" y="0"/>
          <a:chExt cx="0" cy="0"/>
        </a:xfrm>
      </p:grpSpPr>
      <p:sp>
        <p:nvSpPr>
          <p:cNvPr id="6" name="TextBox 5"/>
          <p:cNvSpPr txBox="1"/>
          <p:nvPr/>
        </p:nvSpPr>
        <p:spPr>
          <a:xfrm>
            <a:off x="381000" y="1885950"/>
            <a:ext cx="4826000" cy="400110"/>
          </a:xfrm>
          <a:prstGeom prst="rect">
            <a:avLst/>
          </a:prstGeom>
          <a:noFill/>
        </p:spPr>
        <p:txBody>
          <a:bodyPr>
            <a:spAutoFit/>
          </a:bodyPr>
          <a:lstStyle/>
          <a:p>
            <a:pPr marL="347663" indent="-347663">
              <a:buClr>
                <a:schemeClr val="accent6"/>
              </a:buClr>
              <a:buFont typeface="Wingdings" pitchFamily="2" charset="2"/>
              <a:buChar char="§"/>
              <a:defRPr/>
            </a:pPr>
            <a:endParaRPr lang="en-US" dirty="0">
              <a:latin typeface="Myriad Pro" pitchFamily="34" charset="0"/>
            </a:endParaRPr>
          </a:p>
        </p:txBody>
      </p:sp>
      <p:sp>
        <p:nvSpPr>
          <p:cNvPr id="7" name="Picture Placeholder 6"/>
          <p:cNvSpPr>
            <a:spLocks noGrp="1"/>
          </p:cNvSpPr>
          <p:nvPr>
            <p:ph type="pic" sz="quarter" idx="12"/>
          </p:nvPr>
        </p:nvSpPr>
        <p:spPr>
          <a:xfrm>
            <a:off x="4930777" y="1264966"/>
            <a:ext cx="3874559" cy="2746945"/>
          </a:xfrm>
          <a:ln>
            <a:solidFill>
              <a:schemeClr val="bg1"/>
            </a:solidFill>
          </a:ln>
        </p:spPr>
        <p:txBody>
          <a:bodyPr/>
          <a:lstStyle>
            <a:lvl1pPr>
              <a:defRPr>
                <a:latin typeface="Myriad Pro" pitchFamily="34" charset="0"/>
              </a:defRPr>
            </a:lvl1pPr>
          </a:lstStyle>
          <a:p>
            <a:pPr lvl="0"/>
            <a:r>
              <a:rPr lang="en-US" noProof="0" dirty="0" smtClean="0"/>
              <a:t>Click icon to add picture</a:t>
            </a:r>
            <a:endParaRPr lang="en-US" noProof="0" dirty="0"/>
          </a:p>
        </p:txBody>
      </p:sp>
      <p:sp>
        <p:nvSpPr>
          <p:cNvPr id="13" name="Text Placeholder 12"/>
          <p:cNvSpPr>
            <a:spLocks noGrp="1"/>
          </p:cNvSpPr>
          <p:nvPr>
            <p:ph type="body" sz="quarter" idx="17"/>
          </p:nvPr>
        </p:nvSpPr>
        <p:spPr>
          <a:xfrm>
            <a:off x="313841" y="1648670"/>
            <a:ext cx="4579937" cy="685800"/>
          </a:xfrm>
        </p:spPr>
        <p:txBody>
          <a:bodyPr/>
          <a:lstStyle>
            <a:lvl1pPr>
              <a:defRPr sz="1600">
                <a:latin typeface="Myriad Pro" pitchFamily="34" charset="0"/>
              </a:defRPr>
            </a:lvl1pPr>
            <a:lvl2pPr>
              <a:defRPr sz="1600">
                <a:latin typeface="Myriad Pro" pitchFamily="34" charset="0"/>
              </a:defRPr>
            </a:lvl2pPr>
            <a:lvl3pPr>
              <a:defRPr sz="1600">
                <a:latin typeface="Myriad Pro" pitchFamily="34" charset="0"/>
              </a:defRPr>
            </a:lvl3pPr>
            <a:lvl4pPr>
              <a:defRPr sz="1600">
                <a:latin typeface="Myriad Pro" pitchFamily="34" charset="0"/>
              </a:defRPr>
            </a:lvl4pPr>
            <a:lvl5pPr>
              <a:defRPr sz="16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itle 1"/>
          <p:cNvSpPr>
            <a:spLocks noGrp="1"/>
          </p:cNvSpPr>
          <p:nvPr>
            <p:ph type="title"/>
          </p:nvPr>
        </p:nvSpPr>
        <p:spPr>
          <a:xfrm>
            <a:off x="162764" y="138908"/>
            <a:ext cx="7772400" cy="464342"/>
          </a:xfrm>
        </p:spPr>
        <p:txBody>
          <a:bodyPr/>
          <a:lstStyle/>
          <a:p>
            <a:r>
              <a:rPr lang="en-US" dirty="0" smtClean="0"/>
              <a:t>Click to edit Master title style</a:t>
            </a:r>
            <a:endParaRPr lang="en-US" dirty="0"/>
          </a:p>
        </p:txBody>
      </p:sp>
      <p:sp>
        <p:nvSpPr>
          <p:cNvPr id="16" name="Text Placeholder 5"/>
          <p:cNvSpPr>
            <a:spLocks noGrp="1"/>
          </p:cNvSpPr>
          <p:nvPr>
            <p:ph type="body" sz="quarter" idx="19"/>
          </p:nvPr>
        </p:nvSpPr>
        <p:spPr>
          <a:xfrm>
            <a:off x="163972" y="686014"/>
            <a:ext cx="8678862" cy="373568"/>
          </a:xfrm>
        </p:spPr>
        <p:txBody>
          <a:bodyPr/>
          <a:lstStyle>
            <a:lvl1pPr>
              <a:buNone/>
              <a:defRPr sz="2000" b="0">
                <a:latin typeface="Myriad Pro" pitchFamily="34" charset="0"/>
              </a:defRPr>
            </a:lvl1pPr>
          </a:lstStyle>
          <a:p>
            <a:pPr lvl="0"/>
            <a:r>
              <a:rPr lang="en-US" dirty="0" smtClean="0"/>
              <a:t>Click to edit Master text styles</a:t>
            </a:r>
          </a:p>
        </p:txBody>
      </p:sp>
      <p:sp>
        <p:nvSpPr>
          <p:cNvPr id="14" name="Text Placeholder 13"/>
          <p:cNvSpPr>
            <a:spLocks noGrp="1"/>
          </p:cNvSpPr>
          <p:nvPr>
            <p:ph type="body" sz="quarter" idx="20" hasCustomPrompt="1"/>
          </p:nvPr>
        </p:nvSpPr>
        <p:spPr>
          <a:xfrm>
            <a:off x="272822" y="1265635"/>
            <a:ext cx="4603976" cy="685800"/>
          </a:xfrm>
        </p:spPr>
        <p:txBody>
          <a:bodyPr/>
          <a:lstStyle>
            <a:lvl1pPr>
              <a:buNone/>
              <a:defRPr sz="1800">
                <a:latin typeface="Myriad Pro" pitchFamily="34" charset="0"/>
              </a:defRPr>
            </a:lvl1pPr>
          </a:lstStyle>
          <a:p>
            <a:pPr lvl="0"/>
            <a:r>
              <a:rPr lang="en-US" dirty="0" smtClean="0"/>
              <a:t>CLICK TO EDIT MASTER TEXT STYLES</a:t>
            </a:r>
          </a:p>
        </p:txBody>
      </p:sp>
      <p:sp>
        <p:nvSpPr>
          <p:cNvPr id="12"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7"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Large picture and subheadin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672190" y="1245024"/>
            <a:ext cx="7398589" cy="2838895"/>
          </a:xfrm>
          <a:noFill/>
          <a:ln>
            <a:solidFill>
              <a:schemeClr val="bg1"/>
            </a:solidFill>
          </a:ln>
        </p:spPr>
        <p:txBody>
          <a:bodyPr/>
          <a:lstStyle>
            <a:lvl1pPr>
              <a:defRPr>
                <a:latin typeface="Myriad Pro" pitchFamily="34" charset="0"/>
              </a:defRPr>
            </a:lvl1pPr>
          </a:lstStyle>
          <a:p>
            <a:pPr lvl="0"/>
            <a:r>
              <a:rPr lang="en-US" noProof="0" dirty="0" smtClean="0"/>
              <a:t>Click icon to add picture</a:t>
            </a:r>
            <a:endParaRPr lang="en-US" noProof="0" dirty="0"/>
          </a:p>
        </p:txBody>
      </p:sp>
      <p:sp>
        <p:nvSpPr>
          <p:cNvPr id="13" name="Title 1"/>
          <p:cNvSpPr>
            <a:spLocks noGrp="1"/>
          </p:cNvSpPr>
          <p:nvPr>
            <p:ph type="title"/>
          </p:nvPr>
        </p:nvSpPr>
        <p:spPr>
          <a:xfrm>
            <a:off x="162764" y="138908"/>
            <a:ext cx="7772400" cy="464342"/>
          </a:xfrm>
        </p:spPr>
        <p:txBody>
          <a:bodyPr/>
          <a:lstStyle/>
          <a:p>
            <a:r>
              <a:rPr lang="en-US" dirty="0" smtClean="0"/>
              <a:t>Click to edit Master title style</a:t>
            </a:r>
            <a:endParaRPr lang="en-US" dirty="0"/>
          </a:p>
        </p:txBody>
      </p:sp>
      <p:sp>
        <p:nvSpPr>
          <p:cNvPr id="14" name="Text Placeholder 5"/>
          <p:cNvSpPr>
            <a:spLocks noGrp="1"/>
          </p:cNvSpPr>
          <p:nvPr>
            <p:ph type="body" sz="quarter" idx="18"/>
          </p:nvPr>
        </p:nvSpPr>
        <p:spPr>
          <a:xfrm>
            <a:off x="163972" y="686014"/>
            <a:ext cx="8678862" cy="373568"/>
          </a:xfrm>
        </p:spPr>
        <p:txBody>
          <a:bodyPr/>
          <a:lstStyle>
            <a:lvl1pPr>
              <a:buNone/>
              <a:defRPr sz="2400" b="0">
                <a:latin typeface="Myriad Pro" pitchFamily="34" charset="0"/>
              </a:defRPr>
            </a:lvl1pPr>
          </a:lstStyle>
          <a:p>
            <a:pPr lvl="0"/>
            <a:r>
              <a:rPr lang="en-US" dirty="0" smtClean="0"/>
              <a:t>Click to edit Master text styles</a:t>
            </a:r>
          </a:p>
        </p:txBody>
      </p:sp>
      <p:sp>
        <p:nvSpPr>
          <p:cNvPr id="10"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1"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Large picture and subheadin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1233282" y="1246500"/>
            <a:ext cx="6560911" cy="2522771"/>
          </a:xfrm>
          <a:noFill/>
          <a:ln>
            <a:solidFill>
              <a:schemeClr val="bg1"/>
            </a:solidFill>
          </a:ln>
        </p:spPr>
        <p:txBody>
          <a:bodyPr/>
          <a:lstStyle>
            <a:lvl1pPr>
              <a:defRPr>
                <a:latin typeface="Myriad Pro" pitchFamily="34" charset="0"/>
              </a:defRPr>
            </a:lvl1pPr>
          </a:lstStyle>
          <a:p>
            <a:pPr lvl="0"/>
            <a:r>
              <a:rPr lang="en-US" noProof="0" dirty="0" smtClean="0"/>
              <a:t>Click icon to add picture</a:t>
            </a:r>
            <a:endParaRPr lang="en-US" noProof="0" dirty="0"/>
          </a:p>
        </p:txBody>
      </p:sp>
      <p:sp>
        <p:nvSpPr>
          <p:cNvPr id="13" name="Title 1"/>
          <p:cNvSpPr>
            <a:spLocks noGrp="1"/>
          </p:cNvSpPr>
          <p:nvPr>
            <p:ph type="title"/>
          </p:nvPr>
        </p:nvSpPr>
        <p:spPr>
          <a:xfrm>
            <a:off x="162764" y="138908"/>
            <a:ext cx="7772400" cy="464342"/>
          </a:xfrm>
        </p:spPr>
        <p:txBody>
          <a:bodyPr/>
          <a:lstStyle/>
          <a:p>
            <a:r>
              <a:rPr lang="en-US" smtClean="0"/>
              <a:t>Click to edit Master title style</a:t>
            </a:r>
            <a:endParaRPr lang="en-US" dirty="0"/>
          </a:p>
        </p:txBody>
      </p:sp>
      <p:sp>
        <p:nvSpPr>
          <p:cNvPr id="14" name="Text Placeholder 5"/>
          <p:cNvSpPr>
            <a:spLocks noGrp="1"/>
          </p:cNvSpPr>
          <p:nvPr>
            <p:ph type="body" sz="quarter" idx="18"/>
          </p:nvPr>
        </p:nvSpPr>
        <p:spPr>
          <a:xfrm>
            <a:off x="163972" y="686014"/>
            <a:ext cx="8678862" cy="373568"/>
          </a:xfrm>
        </p:spPr>
        <p:txBody>
          <a:bodyPr/>
          <a:lstStyle>
            <a:lvl1pPr>
              <a:buNone/>
              <a:defRPr sz="2400" b="0">
                <a:latin typeface="Myriad Pro" pitchFamily="34" charset="0"/>
              </a:defRPr>
            </a:lvl1pPr>
          </a:lstStyle>
          <a:p>
            <a:pPr lvl="0"/>
            <a:r>
              <a:rPr lang="en-US" dirty="0" smtClean="0"/>
              <a:t>Click to edit Master text styles</a:t>
            </a:r>
          </a:p>
        </p:txBody>
      </p:sp>
      <p:sp>
        <p:nvSpPr>
          <p:cNvPr id="8"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9"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
        <p:nvSpPr>
          <p:cNvPr id="11" name="Text Placeholder 10"/>
          <p:cNvSpPr>
            <a:spLocks noGrp="1"/>
          </p:cNvSpPr>
          <p:nvPr>
            <p:ph type="body" sz="quarter" idx="19"/>
          </p:nvPr>
        </p:nvSpPr>
        <p:spPr>
          <a:xfrm>
            <a:off x="1230087" y="3842408"/>
            <a:ext cx="6585857" cy="457535"/>
          </a:xfrm>
        </p:spPr>
        <p:txBody>
          <a:bodyPr/>
          <a:lstStyle>
            <a:lvl1pPr>
              <a:buNone/>
              <a:defRPr>
                <a:latin typeface="Myriad Pro" pitchFamily="34" charset="0"/>
              </a:defRPr>
            </a:lvl1pPr>
            <a:lvl2pPr>
              <a:buNone/>
              <a:defRPr/>
            </a:lvl2pPr>
            <a:lvl3pPr>
              <a:buNone/>
              <a:defRPr/>
            </a:lvl3pPr>
            <a:lvl4pPr>
              <a:buNone/>
              <a:defRPr/>
            </a:lvl4pPr>
            <a:lvl5pPr>
              <a:buNone/>
              <a:defRPr/>
            </a:lvl5pPr>
          </a:lstStyle>
          <a:p>
            <a:pPr lvl="0"/>
            <a:r>
              <a:rPr lang="en-US" dirty="0" smtClean="0"/>
              <a:t>Click to edit Master text style</a:t>
            </a:r>
          </a:p>
        </p:txBody>
      </p:sp>
    </p:spTree>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o bottom graphic">
    <p:spTree>
      <p:nvGrpSpPr>
        <p:cNvPr id="1" name=""/>
        <p:cNvGrpSpPr/>
        <p:nvPr/>
      </p:nvGrpSpPr>
      <p:grpSpPr>
        <a:xfrm>
          <a:off x="0" y="0"/>
          <a:ext cx="0" cy="0"/>
          <a:chOff x="0" y="0"/>
          <a:chExt cx="0" cy="0"/>
        </a:xfrm>
      </p:grpSpPr>
      <p:sp>
        <p:nvSpPr>
          <p:cNvPr id="13" name="Title 1"/>
          <p:cNvSpPr>
            <a:spLocks noGrp="1"/>
          </p:cNvSpPr>
          <p:nvPr>
            <p:ph type="title"/>
          </p:nvPr>
        </p:nvSpPr>
        <p:spPr>
          <a:xfrm>
            <a:off x="162764" y="138908"/>
            <a:ext cx="7772400" cy="464342"/>
          </a:xfrm>
        </p:spPr>
        <p:txBody>
          <a:bodyPr/>
          <a:lstStyle/>
          <a:p>
            <a:r>
              <a:rPr lang="en-US" smtClean="0"/>
              <a:t>Click to edit Master title style</a:t>
            </a:r>
            <a:endParaRPr lang="en-US" dirty="0"/>
          </a:p>
        </p:txBody>
      </p:sp>
      <p:sp>
        <p:nvSpPr>
          <p:cNvPr id="14" name="Text Placeholder 5"/>
          <p:cNvSpPr>
            <a:spLocks noGrp="1"/>
          </p:cNvSpPr>
          <p:nvPr>
            <p:ph type="body" sz="quarter" idx="18"/>
          </p:nvPr>
        </p:nvSpPr>
        <p:spPr>
          <a:xfrm>
            <a:off x="163972" y="686014"/>
            <a:ext cx="8678862" cy="373568"/>
          </a:xfrm>
        </p:spPr>
        <p:txBody>
          <a:bodyPr/>
          <a:lstStyle>
            <a:lvl1pPr>
              <a:buNone/>
              <a:defRPr sz="2400" b="0">
                <a:latin typeface="Myriad Pro" pitchFamily="34" charset="0"/>
              </a:defRPr>
            </a:lvl1pPr>
          </a:lstStyle>
          <a:p>
            <a:pPr lvl="0"/>
            <a:r>
              <a:rPr lang="en-US" dirty="0" smtClean="0"/>
              <a:t>Click to edit Master text styles</a:t>
            </a:r>
          </a:p>
        </p:txBody>
      </p:sp>
      <p:sp>
        <p:nvSpPr>
          <p:cNvPr id="8"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9"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rows of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Confidential | Planar Systems</a:t>
            </a:r>
            <a:endParaRPr lang="en-US" dirty="0"/>
          </a:p>
        </p:txBody>
      </p:sp>
      <p:sp>
        <p:nvSpPr>
          <p:cNvPr id="4" name="Slide Number Placeholder 3"/>
          <p:cNvSpPr>
            <a:spLocks noGrp="1"/>
          </p:cNvSpPr>
          <p:nvPr>
            <p:ph type="sldNum" sz="quarter" idx="11"/>
          </p:nvPr>
        </p:nvSpPr>
        <p:spPr/>
        <p:txBody>
          <a:bodyPr/>
          <a:lstStyle/>
          <a:p>
            <a:pPr>
              <a:defRPr/>
            </a:pPr>
            <a:fld id="{610A0BCD-70B4-4B9D-BC9B-42A87D9211B4}" type="slidenum">
              <a:rPr lang="en-US" smtClean="0"/>
              <a:pPr>
                <a:defRPr/>
              </a:pPr>
              <a:t>‹#›</a:t>
            </a:fld>
            <a:endParaRPr lang="en-US" dirty="0"/>
          </a:p>
        </p:txBody>
      </p:sp>
      <p:sp>
        <p:nvSpPr>
          <p:cNvPr id="5" name="Text Placeholder 2"/>
          <p:cNvSpPr>
            <a:spLocks noGrp="1"/>
          </p:cNvSpPr>
          <p:nvPr>
            <p:ph type="body" idx="1"/>
          </p:nvPr>
        </p:nvSpPr>
        <p:spPr>
          <a:xfrm>
            <a:off x="706295" y="889554"/>
            <a:ext cx="3292902" cy="612001"/>
          </a:xfrm>
        </p:spPr>
        <p:txBody>
          <a:bodyPr anchor="ctr"/>
          <a:lstStyle>
            <a:lvl1pPr marL="0" indent="0">
              <a:buNone/>
              <a:defRPr sz="16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6" name="Text Placeholder 3"/>
          <p:cNvSpPr>
            <a:spLocks noGrp="1"/>
          </p:cNvSpPr>
          <p:nvPr>
            <p:ph type="body" sz="half" idx="3"/>
          </p:nvPr>
        </p:nvSpPr>
        <p:spPr>
          <a:xfrm>
            <a:off x="4648480" y="889555"/>
            <a:ext cx="3294195" cy="612000"/>
          </a:xfrm>
        </p:spPr>
        <p:txBody>
          <a:bodyPr anchor="ctr"/>
          <a:lstStyle>
            <a:lvl1pPr marL="0" indent="0">
              <a:buNone/>
              <a:defRPr sz="16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7" name="Content Placeholder 4"/>
          <p:cNvSpPr>
            <a:spLocks noGrp="1"/>
          </p:cNvSpPr>
          <p:nvPr>
            <p:ph sz="quarter" idx="2"/>
          </p:nvPr>
        </p:nvSpPr>
        <p:spPr>
          <a:xfrm>
            <a:off x="687376" y="1624411"/>
            <a:ext cx="3292902" cy="3067768"/>
          </a:xfrm>
        </p:spPr>
        <p:txBody>
          <a:bodyPr/>
          <a:lstStyle>
            <a:lvl1pPr>
              <a:defRPr sz="1600"/>
            </a:lvl1pPr>
            <a:lvl2pPr>
              <a:defRPr sz="1400"/>
            </a:lvl2pPr>
            <a:lvl3pPr>
              <a:defRPr sz="1200"/>
            </a:lvl3pPr>
            <a:lvl4pPr>
              <a:defRPr sz="1200"/>
            </a:lvl4pPr>
            <a:lvl5pPr>
              <a:defRPr sz="12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Content Placeholder 4"/>
          <p:cNvSpPr>
            <a:spLocks noGrp="1"/>
          </p:cNvSpPr>
          <p:nvPr>
            <p:ph sz="quarter" idx="12"/>
          </p:nvPr>
        </p:nvSpPr>
        <p:spPr>
          <a:xfrm>
            <a:off x="4642419" y="1629294"/>
            <a:ext cx="3292902" cy="3067768"/>
          </a:xfrm>
        </p:spPr>
        <p:txBody>
          <a:bodyPr/>
          <a:lstStyle>
            <a:lvl1pPr>
              <a:defRPr sz="1600"/>
            </a:lvl1pPr>
            <a:lvl2pPr>
              <a:defRPr sz="1400"/>
            </a:lvl2pPr>
            <a:lvl3pPr>
              <a:defRPr sz="1200"/>
            </a:lvl3pPr>
            <a:lvl4pPr>
              <a:defRPr sz="1200"/>
            </a:lvl4pPr>
            <a:lvl5pPr>
              <a:defRPr sz="12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45830" y="109880"/>
            <a:ext cx="7772400" cy="438942"/>
          </a:xfrm>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2"/>
          </p:nvPr>
        </p:nvSpPr>
        <p:spPr>
          <a:xfrm>
            <a:off x="138574" y="626706"/>
            <a:ext cx="8678862" cy="360869"/>
          </a:xfrm>
        </p:spPr>
        <p:txBody>
          <a:bodyPr/>
          <a:lstStyle>
            <a:lvl1pPr>
              <a:buNone/>
              <a:defRPr sz="2400" b="0"/>
            </a:lvl1pPr>
          </a:lstStyle>
          <a:p>
            <a:pPr lvl="0"/>
            <a:r>
              <a:rPr lang="en-US" smtClean="0"/>
              <a:t>Click to edit Master text styles</a:t>
            </a:r>
          </a:p>
        </p:txBody>
      </p:sp>
      <p:sp>
        <p:nvSpPr>
          <p:cNvPr id="8" name="Text Placeholder 7"/>
          <p:cNvSpPr>
            <a:spLocks noGrp="1"/>
          </p:cNvSpPr>
          <p:nvPr>
            <p:ph type="body" sz="quarter" idx="15"/>
          </p:nvPr>
        </p:nvSpPr>
        <p:spPr>
          <a:xfrm>
            <a:off x="515939" y="1320389"/>
            <a:ext cx="8179329" cy="685800"/>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2"/>
          <p:cNvSpPr>
            <a:spLocks noGrp="1"/>
          </p:cNvSpPr>
          <p:nvPr>
            <p:ph type="ftr" sz="quarter" idx="3"/>
          </p:nvPr>
        </p:nvSpPr>
        <p:spPr>
          <a:xfrm>
            <a:off x="672188" y="4804342"/>
            <a:ext cx="2895600" cy="200369"/>
          </a:xfrm>
          <a:prstGeom prst="rect">
            <a:avLst/>
          </a:prstGeom>
        </p:spPr>
        <p:txBody>
          <a:bodyPr/>
          <a:lstStyle>
            <a:lvl1pPr>
              <a:defRPr sz="800">
                <a:solidFill>
                  <a:schemeClr val="bg1"/>
                </a:solidFill>
              </a:defRPr>
            </a:lvl1pPr>
          </a:lstStyle>
          <a:p>
            <a:pPr>
              <a:defRPr/>
            </a:pPr>
            <a:r>
              <a:rPr lang="en-US" dirty="0" smtClean="0"/>
              <a:t>Confidential | Planar Systems</a:t>
            </a:r>
            <a:endParaRPr lang="en-US" dirty="0"/>
          </a:p>
        </p:txBody>
      </p:sp>
      <p:sp>
        <p:nvSpPr>
          <p:cNvPr id="12" name="Slide Number Placeholder 3"/>
          <p:cNvSpPr>
            <a:spLocks noGrp="1"/>
          </p:cNvSpPr>
          <p:nvPr>
            <p:ph type="sldNum" sz="quarter" idx="4"/>
          </p:nvPr>
        </p:nvSpPr>
        <p:spPr>
          <a:xfrm>
            <a:off x="225425" y="4800600"/>
            <a:ext cx="427038" cy="163289"/>
          </a:xfrm>
          <a:prstGeom prst="rect">
            <a:avLst/>
          </a:prstGeom>
        </p:spPr>
        <p:txBody>
          <a:bodyPr/>
          <a:lstStyle>
            <a:lvl1pPr>
              <a:defRPr sz="1000">
                <a:solidFill>
                  <a:schemeClr val="bg1"/>
                </a:solidFill>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Head-gra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653143" y="2147212"/>
            <a:ext cx="7772400" cy="454479"/>
          </a:xfrm>
        </p:spPr>
        <p:txBody>
          <a:bodyPr anchor="b"/>
          <a:lstStyle>
            <a:lvl1pPr marR="9144" algn="l">
              <a:defRPr sz="2800" b="1" cap="all" spc="0" baseline="0">
                <a:solidFill>
                  <a:schemeClr val="bg1"/>
                </a:solidFill>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653143" y="2667004"/>
            <a:ext cx="7772400" cy="329293"/>
          </a:xfrm>
        </p:spPr>
        <p:txBody>
          <a:bodyPr lIns="100584" anchor="b"/>
          <a:lstStyle>
            <a:lvl1pPr marL="0" indent="0" algn="l">
              <a:spcBef>
                <a:spcPts val="0"/>
              </a:spcBef>
              <a:buNone/>
              <a:defRPr sz="2400" baseline="0">
                <a:solidFill>
                  <a:schemeClr val="bg1"/>
                </a:solidFill>
                <a:latin typeface="Myriad Pro"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End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653143" y="2364922"/>
            <a:ext cx="7772400" cy="454479"/>
          </a:xfrm>
        </p:spPr>
        <p:txBody>
          <a:bodyPr anchor="b"/>
          <a:lstStyle>
            <a:lvl1pPr marR="9144" algn="l">
              <a:defRPr sz="2800" b="1" cap="all" spc="0" baseline="0">
                <a:solidFill>
                  <a:schemeClr val="bg1"/>
                </a:solidFill>
                <a:effectLst/>
              </a:defRPr>
            </a:lvl1pPr>
            <a:extLst/>
          </a:lstStyle>
          <a:p>
            <a:r>
              <a:rPr lang="en-US" dirty="0" smtClean="0"/>
              <a:t>Click to edit Master title style</a:t>
            </a:r>
            <a:endParaRPr lang="en-US" dirty="0"/>
          </a:p>
        </p:txBody>
      </p:sp>
      <p:sp>
        <p:nvSpPr>
          <p:cNvPr id="4"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5"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7"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45830" y="109880"/>
            <a:ext cx="7772400" cy="438942"/>
          </a:xfrm>
        </p:spPr>
        <p:txBody>
          <a:bodyPr/>
          <a:lstStyle>
            <a:lvl1pPr>
              <a:defRPr sz="2800">
                <a:solidFill>
                  <a:schemeClr val="tx1"/>
                </a:solidFill>
              </a:defRPr>
            </a:lvl1pPr>
          </a:lstStyle>
          <a:p>
            <a:r>
              <a:rPr lang="en-US" dirty="0" smtClean="0"/>
              <a:t>Click to edit Master title style</a:t>
            </a:r>
            <a:endParaRPr lang="en-US" dirty="0"/>
          </a:p>
        </p:txBody>
      </p:sp>
      <p:sp>
        <p:nvSpPr>
          <p:cNvPr id="5"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6"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Title/subtitle">
    <p:spTree>
      <p:nvGrpSpPr>
        <p:cNvPr id="1" name=""/>
        <p:cNvGrpSpPr/>
        <p:nvPr/>
      </p:nvGrpSpPr>
      <p:grpSpPr>
        <a:xfrm>
          <a:off x="0" y="0"/>
          <a:ext cx="0" cy="0"/>
          <a:chOff x="0" y="0"/>
          <a:chExt cx="0" cy="0"/>
        </a:xfrm>
      </p:grpSpPr>
      <p:sp>
        <p:nvSpPr>
          <p:cNvPr id="13" name="Title 1"/>
          <p:cNvSpPr>
            <a:spLocks noGrp="1"/>
          </p:cNvSpPr>
          <p:nvPr>
            <p:ph type="title"/>
          </p:nvPr>
        </p:nvSpPr>
        <p:spPr>
          <a:xfrm>
            <a:off x="145830" y="109880"/>
            <a:ext cx="7772400" cy="438942"/>
          </a:xfrm>
        </p:spPr>
        <p:txBody>
          <a:bodyPr/>
          <a:lstStyle>
            <a:lvl1pPr>
              <a:defRPr sz="2800">
                <a:solidFill>
                  <a:schemeClr val="tx1"/>
                </a:solidFill>
              </a:defRPr>
            </a:lvl1pPr>
          </a:lstStyle>
          <a:p>
            <a:r>
              <a:rPr lang="en-US" dirty="0" smtClean="0"/>
              <a:t>Click to edit Master title style</a:t>
            </a:r>
            <a:endParaRPr lang="en-US" dirty="0"/>
          </a:p>
        </p:txBody>
      </p:sp>
      <p:sp>
        <p:nvSpPr>
          <p:cNvPr id="14" name="Text Placeholder 5"/>
          <p:cNvSpPr>
            <a:spLocks noGrp="1"/>
          </p:cNvSpPr>
          <p:nvPr>
            <p:ph type="body" sz="quarter" idx="12"/>
          </p:nvPr>
        </p:nvSpPr>
        <p:spPr>
          <a:xfrm>
            <a:off x="138574" y="627535"/>
            <a:ext cx="8678862" cy="360869"/>
          </a:xfrm>
        </p:spPr>
        <p:txBody>
          <a:bodyPr/>
          <a:lstStyle>
            <a:lvl1pPr>
              <a:buNone/>
              <a:defRPr sz="2000" b="0">
                <a:latin typeface="Myriad Pro" pitchFamily="34" charset="0"/>
              </a:defRPr>
            </a:lvl1pPr>
          </a:lstStyle>
          <a:p>
            <a:pPr lvl="0"/>
            <a:r>
              <a:rPr lang="en-US" dirty="0" smtClean="0"/>
              <a:t>Click to edit Master text styles</a:t>
            </a:r>
          </a:p>
        </p:txBody>
      </p:sp>
      <p:sp>
        <p:nvSpPr>
          <p:cNvPr id="6"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7"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45830" y="109880"/>
            <a:ext cx="7772400" cy="438942"/>
          </a:xfrm>
        </p:spPr>
        <p:txBody>
          <a:bodyPr/>
          <a:lstStyle>
            <a:lvl1pPr>
              <a:defRPr sz="2800">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138574" y="626706"/>
            <a:ext cx="8678862" cy="360869"/>
          </a:xfrm>
        </p:spPr>
        <p:txBody>
          <a:bodyPr/>
          <a:lstStyle>
            <a:lvl1pPr>
              <a:buNone/>
              <a:defRPr sz="2000" b="0">
                <a:latin typeface="Myriad Pro" pitchFamily="34" charset="0"/>
              </a:defRPr>
            </a:lvl1pPr>
          </a:lstStyle>
          <a:p>
            <a:pPr lvl="0"/>
            <a:r>
              <a:rPr lang="en-US" dirty="0" smtClean="0"/>
              <a:t>Click to edit Master text styles</a:t>
            </a:r>
          </a:p>
        </p:txBody>
      </p:sp>
      <p:sp>
        <p:nvSpPr>
          <p:cNvPr id="8" name="Text Placeholder 7"/>
          <p:cNvSpPr>
            <a:spLocks noGrp="1"/>
          </p:cNvSpPr>
          <p:nvPr>
            <p:ph type="body" sz="quarter" idx="15"/>
          </p:nvPr>
        </p:nvSpPr>
        <p:spPr>
          <a:xfrm>
            <a:off x="515939" y="1320389"/>
            <a:ext cx="8179329" cy="685800"/>
          </a:xfrm>
        </p:spPr>
        <p:txBody>
          <a:bodyPr/>
          <a:lstStyle>
            <a:lvl1pPr>
              <a:defRPr sz="1800">
                <a:latin typeface="Myriad Pro" pitchFamily="34" charset="0"/>
              </a:defRPr>
            </a:lvl1pPr>
            <a:lvl2pPr>
              <a:defRPr sz="1800">
                <a:latin typeface="Myriad Pro" pitchFamily="34" charset="0"/>
              </a:defRPr>
            </a:lvl2pPr>
            <a:lvl3pPr>
              <a:defRPr sz="1800">
                <a:latin typeface="Myriad Pro" pitchFamily="34" charset="0"/>
              </a:defRPr>
            </a:lvl3pPr>
            <a:lvl4pPr>
              <a:defRPr sz="1800">
                <a:latin typeface="Myriad Pro" pitchFamily="34" charset="0"/>
              </a:defRPr>
            </a:lvl4pPr>
            <a:lvl5pPr>
              <a:defRPr sz="18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9"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sp>
        <p:nvSpPr>
          <p:cNvPr id="8" name="Text Placeholder 7"/>
          <p:cNvSpPr>
            <a:spLocks noGrp="1"/>
          </p:cNvSpPr>
          <p:nvPr>
            <p:ph type="body" sz="quarter" idx="15"/>
          </p:nvPr>
        </p:nvSpPr>
        <p:spPr>
          <a:xfrm>
            <a:off x="515939" y="1320389"/>
            <a:ext cx="8179329" cy="685800"/>
          </a:xfrm>
        </p:spPr>
        <p:txBody>
          <a:bodyPr/>
          <a:lstStyle>
            <a:lvl1pPr>
              <a:buNone/>
              <a:defRPr sz="1800">
                <a:latin typeface="Myriad Pro" pitchFamily="34" charset="0"/>
              </a:defRPr>
            </a:lvl1pPr>
            <a:lvl2pPr>
              <a:buNone/>
              <a:defRPr sz="1800">
                <a:latin typeface="Myriad Pro" pitchFamily="34" charset="0"/>
              </a:defRPr>
            </a:lvl2pPr>
            <a:lvl3pPr>
              <a:buNone/>
              <a:defRPr sz="1800">
                <a:latin typeface="Myriad Pro" pitchFamily="34" charset="0"/>
              </a:defRPr>
            </a:lvl3pPr>
            <a:lvl4pPr>
              <a:buNone/>
              <a:defRPr sz="1800">
                <a:latin typeface="Myriad Pro" pitchFamily="34" charset="0"/>
              </a:defRPr>
            </a:lvl4pPr>
            <a:lvl5pPr>
              <a:buNone/>
              <a:defRPr sz="1800">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title"/>
          </p:nvPr>
        </p:nvSpPr>
        <p:spPr>
          <a:xfrm>
            <a:off x="145830" y="109880"/>
            <a:ext cx="7772400" cy="438942"/>
          </a:xfrm>
        </p:spPr>
        <p:txBody>
          <a:bodyPr/>
          <a:lstStyle>
            <a:lvl1pPr>
              <a:defRPr sz="2800">
                <a:solidFill>
                  <a:schemeClr val="tx1"/>
                </a:solidFill>
              </a:defRPr>
            </a:lvl1pPr>
          </a:lstStyle>
          <a:p>
            <a:r>
              <a:rPr lang="en-US" dirty="0" smtClean="0"/>
              <a:t>Click to edit Master title style</a:t>
            </a:r>
            <a:endParaRPr lang="en-US" dirty="0"/>
          </a:p>
        </p:txBody>
      </p:sp>
      <p:sp>
        <p:nvSpPr>
          <p:cNvPr id="14" name="Text Placeholder 5"/>
          <p:cNvSpPr>
            <a:spLocks noGrp="1"/>
          </p:cNvSpPr>
          <p:nvPr>
            <p:ph type="body" sz="quarter" idx="12"/>
          </p:nvPr>
        </p:nvSpPr>
        <p:spPr>
          <a:xfrm>
            <a:off x="138574" y="626706"/>
            <a:ext cx="8678862" cy="360869"/>
          </a:xfrm>
        </p:spPr>
        <p:txBody>
          <a:bodyPr/>
          <a:lstStyle>
            <a:lvl1pPr>
              <a:buNone/>
              <a:defRPr sz="2000" b="0">
                <a:latin typeface="Myriad Pro" pitchFamily="34" charset="0"/>
              </a:defRPr>
            </a:lvl1pPr>
          </a:lstStyle>
          <a:p>
            <a:pPr lvl="0"/>
            <a:r>
              <a:rPr lang="en-US" dirty="0" smtClean="0"/>
              <a:t>Click to edit Master text styles</a:t>
            </a:r>
          </a:p>
        </p:txBody>
      </p:sp>
      <p:sp>
        <p:nvSpPr>
          <p:cNvPr id="7"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9"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7" descr="planar bottom arc_16x9.png"/>
          <p:cNvPicPr>
            <a:picLocks noChangeAspect="1"/>
          </p:cNvPicPr>
          <p:nvPr/>
        </p:nvPicPr>
        <p:blipFill>
          <a:blip r:embed="rId17" cstate="print"/>
          <a:stretch>
            <a:fillRect/>
          </a:stretch>
        </p:blipFill>
        <p:spPr>
          <a:xfrm>
            <a:off x="5" y="3852871"/>
            <a:ext cx="9143993" cy="1290630"/>
          </a:xfrm>
          <a:prstGeom prst="rect">
            <a:avLst/>
          </a:prstGeom>
        </p:spPr>
      </p:pic>
      <p:sp>
        <p:nvSpPr>
          <p:cNvPr id="22" name="Title Placeholder 21"/>
          <p:cNvSpPr>
            <a:spLocks noGrp="1"/>
          </p:cNvSpPr>
          <p:nvPr>
            <p:ph type="title"/>
          </p:nvPr>
        </p:nvSpPr>
        <p:spPr>
          <a:xfrm>
            <a:off x="465138" y="145256"/>
            <a:ext cx="7772400" cy="685800"/>
          </a:xfrm>
          <a:prstGeom prst="rect">
            <a:avLst/>
          </a:prstGeom>
        </p:spPr>
        <p:txBody>
          <a:bodyPr vert="horz" anchor="t">
            <a:noAutofit/>
          </a:bodyPr>
          <a:lstStyle>
            <a:extLst/>
          </a:lstStyle>
          <a:p>
            <a:r>
              <a:rPr lang="en-US" dirty="0" smtClean="0"/>
              <a:t>Click to edit Master title style</a:t>
            </a:r>
            <a:endParaRPr lang="en-US" dirty="0"/>
          </a:p>
        </p:txBody>
      </p:sp>
      <p:sp>
        <p:nvSpPr>
          <p:cNvPr id="3076" name="Text Placeholder 12"/>
          <p:cNvSpPr>
            <a:spLocks noGrp="1"/>
          </p:cNvSpPr>
          <p:nvPr>
            <p:ph type="body" idx="1"/>
          </p:nvPr>
        </p:nvSpPr>
        <p:spPr bwMode="auto">
          <a:xfrm>
            <a:off x="914400" y="1338264"/>
            <a:ext cx="7772400" cy="28896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0"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4524" r:id="rId1"/>
    <p:sldLayoutId id="2147484525" r:id="rId2"/>
    <p:sldLayoutId id="2147484526" r:id="rId3"/>
    <p:sldLayoutId id="2147484554"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51" r:id="rId13"/>
    <p:sldLayoutId id="2147484558" r:id="rId14"/>
    <p:sldLayoutId id="2147484556" r:id="rId15"/>
  </p:sldLayoutIdLst>
  <p:transition spd="med">
    <p:fade/>
  </p:transition>
  <p:timing>
    <p:tnLst>
      <p:par>
        <p:cTn id="1" dur="indefinite" restart="never" nodeType="tmRoot"/>
      </p:par>
    </p:tnLst>
  </p:timing>
  <p:hf hdr="0" dt="0"/>
  <p:txStyles>
    <p:titleStyle>
      <a:lvl1pPr algn="l" rtl="0" eaLnBrk="0" fontAlgn="base" hangingPunct="0">
        <a:spcBef>
          <a:spcPct val="0"/>
        </a:spcBef>
        <a:spcAft>
          <a:spcPct val="0"/>
        </a:spcAft>
        <a:defRPr sz="2800" kern="1200" spc="-1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rgbClr val="F47B20"/>
        </a:buClr>
        <a:buSzPct val="95000"/>
        <a:buFont typeface="Wingdings" pitchFamily="2" charset="2"/>
        <a:buChar char="§"/>
        <a:defRPr sz="1600" kern="1200">
          <a:solidFill>
            <a:schemeClr val="tx1"/>
          </a:solidFill>
          <a:latin typeface="Myriad Pro" pitchFamily="34" charset="0"/>
          <a:ea typeface="+mn-ea"/>
          <a:cs typeface="+mn-cs"/>
        </a:defRPr>
      </a:lvl1pPr>
      <a:lvl2pPr marL="739775" indent="-285750" algn="l" rtl="0" eaLnBrk="0" fontAlgn="base" hangingPunct="0">
        <a:spcBef>
          <a:spcPct val="20000"/>
        </a:spcBef>
        <a:spcAft>
          <a:spcPct val="0"/>
        </a:spcAft>
        <a:buClr>
          <a:srgbClr val="F47B20"/>
        </a:buClr>
        <a:buSzPct val="90000"/>
        <a:buFont typeface="Wingdings" pitchFamily="2" charset="2"/>
        <a:buChar char="§"/>
        <a:defRPr sz="1600" kern="1200">
          <a:solidFill>
            <a:schemeClr val="tx1"/>
          </a:solidFill>
          <a:latin typeface="Myriad Pro" pitchFamily="34" charset="0"/>
          <a:ea typeface="+mn-ea"/>
          <a:cs typeface="+mn-cs"/>
        </a:defRPr>
      </a:lvl2pPr>
      <a:lvl3pPr marL="995363" indent="-228600" algn="l" rtl="0" eaLnBrk="0" fontAlgn="base" hangingPunct="0">
        <a:spcBef>
          <a:spcPct val="20000"/>
        </a:spcBef>
        <a:spcAft>
          <a:spcPct val="0"/>
        </a:spcAft>
        <a:buClr>
          <a:srgbClr val="F47B20"/>
        </a:buClr>
        <a:buFont typeface="Wingdings" pitchFamily="2" charset="2"/>
        <a:buChar char="§"/>
        <a:defRPr sz="1600" kern="1200">
          <a:solidFill>
            <a:schemeClr val="tx1"/>
          </a:solidFill>
          <a:latin typeface="Myriad Pro" pitchFamily="34" charset="0"/>
          <a:ea typeface="+mn-ea"/>
          <a:cs typeface="+mn-cs"/>
        </a:defRPr>
      </a:lvl3pPr>
      <a:lvl4pPr marL="1260475" indent="-228600" algn="l" rtl="0" eaLnBrk="0" fontAlgn="base" hangingPunct="0">
        <a:spcBef>
          <a:spcPct val="20000"/>
        </a:spcBef>
        <a:spcAft>
          <a:spcPct val="0"/>
        </a:spcAft>
        <a:buClr>
          <a:srgbClr val="F47B20"/>
        </a:buClr>
        <a:buFont typeface="Wingdings" pitchFamily="2" charset="2"/>
        <a:buChar char="§"/>
        <a:defRPr sz="1600" kern="1200">
          <a:solidFill>
            <a:schemeClr val="tx1"/>
          </a:solidFill>
          <a:latin typeface="Myriad Pro" pitchFamily="34" charset="0"/>
          <a:ea typeface="+mn-ea"/>
          <a:cs typeface="+mn-cs"/>
        </a:defRPr>
      </a:lvl4pPr>
      <a:lvl5pPr marL="1481138" indent="-209550" algn="l" rtl="0" eaLnBrk="0" fontAlgn="base" hangingPunct="0">
        <a:spcBef>
          <a:spcPct val="20000"/>
        </a:spcBef>
        <a:spcAft>
          <a:spcPct val="0"/>
        </a:spcAft>
        <a:buClr>
          <a:srgbClr val="F47B20"/>
        </a:buClr>
        <a:buFont typeface="Wingdings" pitchFamily="2" charset="2"/>
        <a:buChar char="§"/>
        <a:defRPr sz="1600" kern="1200">
          <a:solidFill>
            <a:schemeClr val="tx1"/>
          </a:solidFill>
          <a:latin typeface="Myriad Pro"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0000"/>
            </a:gs>
            <a:gs pos="0">
              <a:schemeClr val="bg1">
                <a:lumMod val="50000"/>
              </a:schemeClr>
            </a:gs>
            <a:gs pos="0">
              <a:srgbClr val="494949"/>
            </a:gs>
            <a:gs pos="39999">
              <a:srgbClr val="3B3B3B"/>
            </a:gs>
            <a:gs pos="69000">
              <a:srgbClr val="2A2A2A"/>
            </a:gs>
            <a:gs pos="88000">
              <a:srgbClr val="1D1D1D"/>
            </a:gs>
            <a:gs pos="98000">
              <a:srgbClr val="000000"/>
            </a:gs>
          </a:gsLst>
          <a:lin ang="5400000" scaled="0"/>
        </a:gradFill>
        <a:effectLst/>
      </p:bgPr>
    </p:bg>
    <p:spTree>
      <p:nvGrpSpPr>
        <p:cNvPr id="1" name=""/>
        <p:cNvGrpSpPr/>
        <p:nvPr/>
      </p:nvGrpSpPr>
      <p:grpSpPr>
        <a:xfrm>
          <a:off x="0" y="0"/>
          <a:ext cx="0" cy="0"/>
          <a:chOff x="0" y="0"/>
          <a:chExt cx="0" cy="0"/>
        </a:xfrm>
      </p:grpSpPr>
      <p:pic>
        <p:nvPicPr>
          <p:cNvPr id="8" name="Picture 7" descr="planar bottom arc_16x9.png"/>
          <p:cNvPicPr>
            <a:picLocks noChangeAspect="1"/>
          </p:cNvPicPr>
          <p:nvPr/>
        </p:nvPicPr>
        <p:blipFill>
          <a:blip r:embed="rId16" cstate="print"/>
          <a:stretch>
            <a:fillRect/>
          </a:stretch>
        </p:blipFill>
        <p:spPr>
          <a:xfrm>
            <a:off x="5" y="3852872"/>
            <a:ext cx="9143993" cy="1290629"/>
          </a:xfrm>
          <a:prstGeom prst="rect">
            <a:avLst/>
          </a:prstGeom>
        </p:spPr>
      </p:pic>
      <p:sp>
        <p:nvSpPr>
          <p:cNvPr id="22" name="Title Placeholder 21"/>
          <p:cNvSpPr>
            <a:spLocks noGrp="1"/>
          </p:cNvSpPr>
          <p:nvPr>
            <p:ph type="title"/>
          </p:nvPr>
        </p:nvSpPr>
        <p:spPr>
          <a:xfrm>
            <a:off x="188913" y="90489"/>
            <a:ext cx="7772400" cy="513160"/>
          </a:xfrm>
          <a:prstGeom prst="rect">
            <a:avLst/>
          </a:prstGeom>
        </p:spPr>
        <p:txBody>
          <a:bodyPr vert="horz" anchor="t">
            <a:noAutofit/>
          </a:bodyPr>
          <a:lstStyle>
            <a:extLst/>
          </a:lstStyle>
          <a:p>
            <a:r>
              <a:rPr lang="en-US" dirty="0" smtClean="0"/>
              <a:t>Click to edit Master title style</a:t>
            </a:r>
            <a:endParaRPr lang="en-US" dirty="0"/>
          </a:p>
        </p:txBody>
      </p:sp>
      <p:sp>
        <p:nvSpPr>
          <p:cNvPr id="4100" name="Text Placeholder 12"/>
          <p:cNvSpPr>
            <a:spLocks noGrp="1"/>
          </p:cNvSpPr>
          <p:nvPr>
            <p:ph type="body" idx="1"/>
          </p:nvPr>
        </p:nvSpPr>
        <p:spPr bwMode="auto">
          <a:xfrm>
            <a:off x="914400" y="987575"/>
            <a:ext cx="7772400" cy="27456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Footer Placeholder 2"/>
          <p:cNvSpPr>
            <a:spLocks noGrp="1"/>
          </p:cNvSpPr>
          <p:nvPr>
            <p:ph type="ftr" sz="quarter" idx="3"/>
          </p:nvPr>
        </p:nvSpPr>
        <p:spPr>
          <a:xfrm>
            <a:off x="672188" y="4804342"/>
            <a:ext cx="2895600" cy="200369"/>
          </a:xfrm>
          <a:prstGeom prst="rect">
            <a:avLst/>
          </a:prstGeom>
        </p:spPr>
        <p:txBody>
          <a:bodyPr/>
          <a:lstStyle>
            <a:lvl1pPr>
              <a:defRPr sz="600">
                <a:solidFill>
                  <a:schemeClr val="bg1"/>
                </a:solidFill>
                <a:latin typeface="Myriad Pro" pitchFamily="34" charset="0"/>
              </a:defRPr>
            </a:lvl1pPr>
          </a:lstStyle>
          <a:p>
            <a:pPr>
              <a:defRPr/>
            </a:pPr>
            <a:r>
              <a:rPr lang="en-US" dirty="0" smtClean="0"/>
              <a:t>Confidential | Planar Systems</a:t>
            </a:r>
            <a:endParaRPr lang="en-US" dirty="0"/>
          </a:p>
        </p:txBody>
      </p:sp>
      <p:sp>
        <p:nvSpPr>
          <p:cNvPr id="11" name="Slide Number Placeholder 3"/>
          <p:cNvSpPr>
            <a:spLocks noGrp="1"/>
          </p:cNvSpPr>
          <p:nvPr>
            <p:ph type="sldNum" sz="quarter" idx="4"/>
          </p:nvPr>
        </p:nvSpPr>
        <p:spPr>
          <a:xfrm>
            <a:off x="225425" y="4800600"/>
            <a:ext cx="427038" cy="163289"/>
          </a:xfrm>
          <a:prstGeom prst="rect">
            <a:avLst/>
          </a:prstGeom>
        </p:spPr>
        <p:txBody>
          <a:bodyPr/>
          <a:lstStyle>
            <a:lvl1pPr>
              <a:defRPr sz="600">
                <a:solidFill>
                  <a:schemeClr val="bg1"/>
                </a:solidFill>
                <a:latin typeface="Myriad Pro" pitchFamily="34" charset="0"/>
              </a:defRPr>
            </a:lvl1pPr>
          </a:lstStyle>
          <a:p>
            <a:pPr>
              <a:defRPr/>
            </a:pPr>
            <a:fld id="{610A0BCD-70B4-4B9D-BC9B-42A87D9211B4}"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4538" r:id="rId1"/>
    <p:sldLayoutId id="2147484539" r:id="rId2"/>
    <p:sldLayoutId id="2147484540" r:id="rId3"/>
    <p:sldLayoutId id="2147484542" r:id="rId4"/>
    <p:sldLayoutId id="2147484543" r:id="rId5"/>
    <p:sldLayoutId id="2147484545" r:id="rId6"/>
    <p:sldLayoutId id="2147484546" r:id="rId7"/>
    <p:sldLayoutId id="2147484547" r:id="rId8"/>
    <p:sldLayoutId id="2147484548" r:id="rId9"/>
    <p:sldLayoutId id="2147484549" r:id="rId10"/>
    <p:sldLayoutId id="2147484550" r:id="rId11"/>
    <p:sldLayoutId id="2147484555" r:id="rId12"/>
    <p:sldLayoutId id="2147484557" r:id="rId13"/>
    <p:sldLayoutId id="2147484559" r:id="rId14"/>
  </p:sldLayoutIdLst>
  <p:transition spd="med">
    <p:fade/>
  </p:transition>
  <p:timing>
    <p:tnLst>
      <p:par>
        <p:cTn id="1" dur="indefinite" restart="never" nodeType="tmRoot"/>
      </p:par>
    </p:tnLst>
  </p:timing>
  <p:hf hdr="0" dt="0"/>
  <p:txStyles>
    <p:titleStyle>
      <a:lvl1pPr algn="l" rtl="0" eaLnBrk="0" fontAlgn="base" hangingPunct="0">
        <a:spcBef>
          <a:spcPct val="0"/>
        </a:spcBef>
        <a:spcAft>
          <a:spcPct val="0"/>
        </a:spcAft>
        <a:defRPr sz="2800" kern="1200" spc="-1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Bell Gothic Std Black" pitchFamily="34" charset="0"/>
        </a:defRPr>
      </a:lvl2pPr>
      <a:lvl3pPr algn="l" rtl="0" eaLnBrk="0" fontAlgn="base" hangingPunct="0">
        <a:spcBef>
          <a:spcPct val="0"/>
        </a:spcBef>
        <a:spcAft>
          <a:spcPct val="0"/>
        </a:spcAft>
        <a:defRPr sz="3600">
          <a:solidFill>
            <a:schemeClr val="bg1"/>
          </a:solidFill>
          <a:latin typeface="Bell Gothic Std Black" pitchFamily="34" charset="0"/>
        </a:defRPr>
      </a:lvl3pPr>
      <a:lvl4pPr algn="l" rtl="0" eaLnBrk="0" fontAlgn="base" hangingPunct="0">
        <a:spcBef>
          <a:spcPct val="0"/>
        </a:spcBef>
        <a:spcAft>
          <a:spcPct val="0"/>
        </a:spcAft>
        <a:defRPr sz="3600">
          <a:solidFill>
            <a:schemeClr val="bg1"/>
          </a:solidFill>
          <a:latin typeface="Bell Gothic Std Black" pitchFamily="34" charset="0"/>
        </a:defRPr>
      </a:lvl4pPr>
      <a:lvl5pPr algn="l" rtl="0" eaLnBrk="0" fontAlgn="base" hangingPunct="0">
        <a:spcBef>
          <a:spcPct val="0"/>
        </a:spcBef>
        <a:spcAft>
          <a:spcPct val="0"/>
        </a:spcAft>
        <a:defRPr sz="3600">
          <a:solidFill>
            <a:schemeClr val="bg1"/>
          </a:solidFill>
          <a:latin typeface="Bell Gothic Std Black" pitchFamily="34"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rgbClr val="F47B20"/>
        </a:buClr>
        <a:buSzPct val="95000"/>
        <a:buFont typeface="Wingdings" pitchFamily="2" charset="2"/>
        <a:buChar char="§"/>
        <a:defRPr sz="1600" kern="1200">
          <a:solidFill>
            <a:schemeClr val="tx1"/>
          </a:solidFill>
          <a:latin typeface="Myriad Pro" pitchFamily="34" charset="0"/>
          <a:ea typeface="+mn-ea"/>
          <a:cs typeface="+mn-cs"/>
        </a:defRPr>
      </a:lvl1pPr>
      <a:lvl2pPr marL="739775" indent="-285750" algn="l" rtl="0" eaLnBrk="0" fontAlgn="base" hangingPunct="0">
        <a:spcBef>
          <a:spcPct val="20000"/>
        </a:spcBef>
        <a:spcAft>
          <a:spcPct val="0"/>
        </a:spcAft>
        <a:buClr>
          <a:srgbClr val="F47B20"/>
        </a:buClr>
        <a:buSzPct val="90000"/>
        <a:buFont typeface="Wingdings" pitchFamily="2" charset="2"/>
        <a:buChar char="§"/>
        <a:defRPr sz="1600" kern="1200">
          <a:solidFill>
            <a:schemeClr val="tx1"/>
          </a:solidFill>
          <a:latin typeface="Myriad Pro" pitchFamily="34" charset="0"/>
          <a:ea typeface="+mn-ea"/>
          <a:cs typeface="+mn-cs"/>
        </a:defRPr>
      </a:lvl2pPr>
      <a:lvl3pPr marL="995363" indent="-228600" algn="l" rtl="0" eaLnBrk="0" fontAlgn="base" hangingPunct="0">
        <a:spcBef>
          <a:spcPct val="20000"/>
        </a:spcBef>
        <a:spcAft>
          <a:spcPct val="0"/>
        </a:spcAft>
        <a:buClr>
          <a:srgbClr val="F47B20"/>
        </a:buClr>
        <a:buFont typeface="Wingdings" pitchFamily="2" charset="2"/>
        <a:buChar char="§"/>
        <a:defRPr sz="1600" kern="1200">
          <a:solidFill>
            <a:schemeClr val="tx1"/>
          </a:solidFill>
          <a:latin typeface="Myriad Pro" pitchFamily="34" charset="0"/>
          <a:ea typeface="+mn-ea"/>
          <a:cs typeface="+mn-cs"/>
        </a:defRPr>
      </a:lvl3pPr>
      <a:lvl4pPr marL="1260475" indent="-228600" algn="l" rtl="0" eaLnBrk="0" fontAlgn="base" hangingPunct="0">
        <a:spcBef>
          <a:spcPct val="20000"/>
        </a:spcBef>
        <a:spcAft>
          <a:spcPct val="0"/>
        </a:spcAft>
        <a:buClr>
          <a:srgbClr val="F47B20"/>
        </a:buClr>
        <a:buFont typeface="Wingdings" pitchFamily="2" charset="2"/>
        <a:buChar char="§"/>
        <a:defRPr sz="1600" kern="1200">
          <a:solidFill>
            <a:schemeClr val="tx1"/>
          </a:solidFill>
          <a:latin typeface="Myriad Pro" pitchFamily="34" charset="0"/>
          <a:ea typeface="+mn-ea"/>
          <a:cs typeface="+mn-cs"/>
        </a:defRPr>
      </a:lvl4pPr>
      <a:lvl5pPr marL="1481138" indent="-209550" algn="l" rtl="0" eaLnBrk="0" fontAlgn="base" hangingPunct="0">
        <a:spcBef>
          <a:spcPct val="20000"/>
        </a:spcBef>
        <a:spcAft>
          <a:spcPct val="0"/>
        </a:spcAft>
        <a:buClr>
          <a:srgbClr val="F47B20"/>
        </a:buClr>
        <a:buFont typeface="Wingdings" pitchFamily="2" charset="2"/>
        <a:buChar char="§"/>
        <a:defRPr sz="1600" kern="1200">
          <a:solidFill>
            <a:schemeClr val="tx1"/>
          </a:solidFill>
          <a:latin typeface="Myriad Pro"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Large format lcd displays</a:t>
            </a:r>
            <a:endParaRPr lang="en-US" dirty="0"/>
          </a:p>
        </p:txBody>
      </p:sp>
      <p:sp>
        <p:nvSpPr>
          <p:cNvPr id="6" name="Subtitle 5"/>
          <p:cNvSpPr>
            <a:spLocks noGrp="1"/>
          </p:cNvSpPr>
          <p:nvPr>
            <p:ph type="subTitle" idx="1"/>
          </p:nvPr>
        </p:nvSpPr>
        <p:spPr/>
        <p:txBody>
          <a:bodyPr/>
          <a:lstStyle/>
          <a:p>
            <a:r>
              <a:rPr lang="en-US" dirty="0" smtClean="0"/>
              <a:t>Product Overview</a:t>
            </a:r>
            <a:endParaRPr lang="en-US" dirty="0"/>
          </a:p>
        </p:txBody>
      </p:sp>
      <p:sp>
        <p:nvSpPr>
          <p:cNvPr id="2" name="Footer Placeholder 1"/>
          <p:cNvSpPr>
            <a:spLocks noGrp="1"/>
          </p:cNvSpPr>
          <p:nvPr>
            <p:ph type="ftr" sz="quarter" idx="4294967295"/>
          </p:nvPr>
        </p:nvSpPr>
        <p:spPr>
          <a:xfrm>
            <a:off x="0" y="4803775"/>
            <a:ext cx="2895600" cy="201613"/>
          </a:xfrm>
        </p:spPr>
        <p:txBody>
          <a:bodyPr/>
          <a:lstStyle/>
          <a:p>
            <a:pPr>
              <a:defRPr/>
            </a:pPr>
            <a:r>
              <a:rPr lang="en-US" smtClean="0"/>
              <a:t>Confidential | Planar Systems</a:t>
            </a:r>
            <a:endParaRPr lang="en-US" dirty="0"/>
          </a:p>
        </p:txBody>
      </p:sp>
      <p:sp>
        <p:nvSpPr>
          <p:cNvPr id="3" name="Slide Number Placeholder 2"/>
          <p:cNvSpPr>
            <a:spLocks noGrp="1"/>
          </p:cNvSpPr>
          <p:nvPr>
            <p:ph type="sldNum" sz="quarter" idx="4294967295"/>
          </p:nvPr>
        </p:nvSpPr>
        <p:spPr>
          <a:xfrm>
            <a:off x="0" y="4800600"/>
            <a:ext cx="427038" cy="163513"/>
          </a:xfrm>
        </p:spPr>
        <p:txBody>
          <a:bodyPr/>
          <a:lstStyle/>
          <a:p>
            <a:pPr>
              <a:defRPr/>
            </a:pPr>
            <a:fld id="{610A0BCD-70B4-4B9D-BC9B-42A87D9211B4}" type="slidenum">
              <a:rPr lang="en-US" smtClean="0"/>
              <a:pPr>
                <a:defRPr/>
              </a:pPr>
              <a:t>1</a:t>
            </a:fld>
            <a:endParaRPr lang="en-US"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231900" y="1479741"/>
            <a:ext cx="4281224" cy="3297440"/>
          </a:xfrm>
        </p:spPr>
        <p:txBody>
          <a:bodyPr/>
          <a:lstStyle/>
          <a:p>
            <a:pPr>
              <a:spcBef>
                <a:spcPts val="0"/>
              </a:spcBef>
            </a:pPr>
            <a:r>
              <a:rPr lang="en-US" sz="1400" dirty="0" smtClean="0"/>
              <a:t>Available in 46", 55", </a:t>
            </a:r>
            <a:r>
              <a:rPr lang="en-US" sz="1400" dirty="0" smtClean="0"/>
              <a:t>65“, 70“, and 82”</a:t>
            </a:r>
            <a:endParaRPr lang="en-US" sz="1400" dirty="0" smtClean="0"/>
          </a:p>
          <a:p>
            <a:pPr>
              <a:spcBef>
                <a:spcPts val="0"/>
              </a:spcBef>
            </a:pPr>
            <a:r>
              <a:rPr lang="en-US" sz="1400" dirty="0" smtClean="0"/>
              <a:t>Full HD resolution</a:t>
            </a:r>
          </a:p>
          <a:p>
            <a:pPr>
              <a:spcBef>
                <a:spcPts val="0"/>
              </a:spcBef>
            </a:pPr>
            <a:r>
              <a:rPr lang="en-US" sz="1400" dirty="0" smtClean="0"/>
              <a:t>Supports up to 24x7 operation</a:t>
            </a:r>
          </a:p>
          <a:p>
            <a:pPr>
              <a:spcBef>
                <a:spcPts val="0"/>
              </a:spcBef>
            </a:pPr>
            <a:r>
              <a:rPr lang="en-US" sz="1400" dirty="0" smtClean="0"/>
              <a:t>450-500 </a:t>
            </a:r>
            <a:r>
              <a:rPr lang="en-US" sz="1400" dirty="0" smtClean="0"/>
              <a:t>nits of brightness</a:t>
            </a:r>
          </a:p>
          <a:p>
            <a:pPr>
              <a:spcBef>
                <a:spcPts val="0"/>
              </a:spcBef>
            </a:pPr>
            <a:r>
              <a:rPr lang="en-US" sz="1400" dirty="0" smtClean="0"/>
              <a:t>Built-in speakers</a:t>
            </a:r>
          </a:p>
          <a:p>
            <a:pPr>
              <a:spcBef>
                <a:spcPts val="0"/>
              </a:spcBef>
            </a:pPr>
            <a:r>
              <a:rPr lang="en-US" sz="1400" dirty="0" smtClean="0">
                <a:cs typeface="Arial" charset="0"/>
              </a:rPr>
              <a:t>Comprehensive set of inputs and control</a:t>
            </a:r>
          </a:p>
          <a:p>
            <a:pPr>
              <a:spcBef>
                <a:spcPts val="0"/>
              </a:spcBef>
            </a:pPr>
            <a:r>
              <a:rPr lang="en-US" sz="1400" dirty="0" smtClean="0"/>
              <a:t>Logo-free metal bezels</a:t>
            </a:r>
          </a:p>
          <a:p>
            <a:pPr>
              <a:spcBef>
                <a:spcPts val="0"/>
              </a:spcBef>
            </a:pPr>
            <a:r>
              <a:rPr lang="en-US" sz="1400" dirty="0" smtClean="0"/>
              <a:t>Ultra-slim and energy efficient LED backlight</a:t>
            </a:r>
          </a:p>
          <a:p>
            <a:pPr>
              <a:spcBef>
                <a:spcPts val="0"/>
              </a:spcBef>
            </a:pPr>
            <a:r>
              <a:rPr lang="en-US" sz="1400" dirty="0" smtClean="0"/>
              <a:t>Select </a:t>
            </a:r>
            <a:r>
              <a:rPr lang="en-US" sz="1400" dirty="0" smtClean="0"/>
              <a:t>models available with USB playback</a:t>
            </a:r>
          </a:p>
          <a:p>
            <a:pPr>
              <a:spcBef>
                <a:spcPts val="0"/>
              </a:spcBef>
            </a:pPr>
            <a:r>
              <a:rPr lang="en-US" sz="1400" dirty="0" smtClean="0"/>
              <a:t>Touch models available</a:t>
            </a:r>
          </a:p>
          <a:p>
            <a:endParaRPr lang="en-US" sz="1400" dirty="0"/>
          </a:p>
        </p:txBody>
      </p:sp>
      <p:sp>
        <p:nvSpPr>
          <p:cNvPr id="3" name="Title 2"/>
          <p:cNvSpPr>
            <a:spLocks noGrp="1"/>
          </p:cNvSpPr>
          <p:nvPr>
            <p:ph type="title"/>
          </p:nvPr>
        </p:nvSpPr>
        <p:spPr/>
        <p:txBody>
          <a:bodyPr/>
          <a:lstStyle/>
          <a:p>
            <a:r>
              <a:rPr lang="en-US" dirty="0" smtClean="0"/>
              <a:t>Planar PS-Series</a:t>
            </a:r>
            <a:endParaRPr lang="en-US" dirty="0"/>
          </a:p>
        </p:txBody>
      </p:sp>
      <p:sp>
        <p:nvSpPr>
          <p:cNvPr id="4" name="Text Placeholder 3"/>
          <p:cNvSpPr>
            <a:spLocks noGrp="1"/>
          </p:cNvSpPr>
          <p:nvPr>
            <p:ph type="body" sz="quarter" idx="12"/>
          </p:nvPr>
        </p:nvSpPr>
        <p:spPr>
          <a:xfrm>
            <a:off x="94136" y="569352"/>
            <a:ext cx="8678862" cy="373568"/>
          </a:xfrm>
        </p:spPr>
        <p:txBody>
          <a:bodyPr/>
          <a:lstStyle/>
          <a:p>
            <a:r>
              <a:rPr lang="en-US" dirty="0" smtClean="0"/>
              <a:t>Commercial-Grade Digital Signage Displays</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10</a:t>
            </a:fld>
            <a:endParaRPr lang="en-US" dirty="0"/>
          </a:p>
        </p:txBody>
      </p:sp>
      <p:pic>
        <p:nvPicPr>
          <p:cNvPr id="9" name="Picture 8" descr="Planar PS5550_diagonal_highres.png"/>
          <p:cNvPicPr>
            <a:picLocks noChangeAspect="1"/>
          </p:cNvPicPr>
          <p:nvPr/>
        </p:nvPicPr>
        <p:blipFill>
          <a:blip r:embed="rId2" cstate="print"/>
          <a:stretch>
            <a:fillRect/>
          </a:stretch>
        </p:blipFill>
        <p:spPr>
          <a:xfrm>
            <a:off x="4877528" y="1210251"/>
            <a:ext cx="3889953" cy="2710810"/>
          </a:xfrm>
          <a:prstGeom prst="rect">
            <a:avLst/>
          </a:prstGeom>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91531" y="1491244"/>
            <a:ext cx="4387194" cy="2004987"/>
          </a:xfrm>
        </p:spPr>
        <p:txBody>
          <a:bodyPr/>
          <a:lstStyle/>
          <a:p>
            <a:pPr marL="411480" lvl="1" indent="-347472">
              <a:spcBef>
                <a:spcPts val="0"/>
              </a:spcBef>
            </a:pPr>
            <a:r>
              <a:rPr lang="en-US" sz="1400" dirty="0" smtClean="0">
                <a:solidFill>
                  <a:schemeClr val="bg1"/>
                </a:solidFill>
              </a:rPr>
              <a:t>Available in 32</a:t>
            </a:r>
            <a:r>
              <a:rPr lang="en-US" sz="1400" dirty="0" smtClean="0"/>
              <a:t>"</a:t>
            </a:r>
            <a:r>
              <a:rPr lang="en-US" sz="1400" dirty="0" smtClean="0">
                <a:solidFill>
                  <a:schemeClr val="bg1"/>
                </a:solidFill>
              </a:rPr>
              <a:t>, 42</a:t>
            </a:r>
            <a:r>
              <a:rPr lang="en-US" sz="1400" dirty="0" smtClean="0"/>
              <a:t>“,</a:t>
            </a:r>
            <a:r>
              <a:rPr lang="en-US" sz="1400" dirty="0" smtClean="0">
                <a:solidFill>
                  <a:schemeClr val="bg1"/>
                </a:solidFill>
              </a:rPr>
              <a:t> 46</a:t>
            </a:r>
            <a:r>
              <a:rPr lang="en-US" sz="1400" dirty="0" smtClean="0"/>
              <a:t>"</a:t>
            </a:r>
            <a:r>
              <a:rPr lang="en-US" sz="1400" dirty="0" smtClean="0">
                <a:solidFill>
                  <a:schemeClr val="bg1"/>
                </a:solidFill>
              </a:rPr>
              <a:t> and 55</a:t>
            </a:r>
            <a:r>
              <a:rPr lang="en-US" sz="1400" dirty="0" smtClean="0"/>
              <a:t>"</a:t>
            </a:r>
            <a:r>
              <a:rPr lang="en-US" sz="1400" dirty="0" smtClean="0">
                <a:solidFill>
                  <a:schemeClr val="bg1"/>
                </a:solidFill>
              </a:rPr>
              <a:t> sizes </a:t>
            </a:r>
          </a:p>
          <a:p>
            <a:pPr marL="411480" lvl="1" indent="-347472">
              <a:spcBef>
                <a:spcPts val="0"/>
              </a:spcBef>
            </a:pPr>
            <a:r>
              <a:rPr lang="en-US" sz="1400" dirty="0" smtClean="0">
                <a:solidFill>
                  <a:schemeClr val="bg1"/>
                </a:solidFill>
              </a:rPr>
              <a:t>Slim profile, less than 1.7” deep</a:t>
            </a:r>
          </a:p>
          <a:p>
            <a:pPr marL="411480" lvl="1" indent="-347472">
              <a:spcBef>
                <a:spcPts val="0"/>
              </a:spcBef>
            </a:pPr>
            <a:r>
              <a:rPr lang="en-US" sz="1400" dirty="0" smtClean="0">
                <a:solidFill>
                  <a:schemeClr val="bg1"/>
                </a:solidFill>
              </a:rPr>
              <a:t>Elegant logo-free symmetrical bezel with </a:t>
            </a:r>
            <a:br>
              <a:rPr lang="en-US" sz="1400" dirty="0" smtClean="0">
                <a:solidFill>
                  <a:schemeClr val="bg1"/>
                </a:solidFill>
              </a:rPr>
            </a:br>
            <a:r>
              <a:rPr lang="en-US" sz="1400" dirty="0" smtClean="0">
                <a:solidFill>
                  <a:schemeClr val="bg1"/>
                </a:solidFill>
              </a:rPr>
              <a:t>ultra-slim profile</a:t>
            </a:r>
          </a:p>
          <a:p>
            <a:pPr marL="411480" lvl="1" indent="-347472">
              <a:spcBef>
                <a:spcPts val="0"/>
              </a:spcBef>
            </a:pPr>
            <a:r>
              <a:rPr lang="en-US" sz="1400" dirty="0" smtClean="0">
                <a:solidFill>
                  <a:schemeClr val="bg1"/>
                </a:solidFill>
              </a:rPr>
              <a:t>USB media playback with scheduling</a:t>
            </a:r>
          </a:p>
          <a:p>
            <a:pPr marL="411480" lvl="1" indent="-347472">
              <a:spcBef>
                <a:spcPts val="0"/>
              </a:spcBef>
            </a:pPr>
            <a:r>
              <a:rPr lang="en-US" sz="1400" dirty="0" smtClean="0">
                <a:solidFill>
                  <a:schemeClr val="bg1"/>
                </a:solidFill>
              </a:rPr>
              <a:t>Full array of connectivity and control</a:t>
            </a:r>
          </a:p>
          <a:p>
            <a:pPr marL="411480" lvl="1" indent="-347472">
              <a:spcBef>
                <a:spcPts val="0"/>
              </a:spcBef>
            </a:pPr>
            <a:r>
              <a:rPr lang="en-US" sz="1400" dirty="0" smtClean="0">
                <a:solidFill>
                  <a:schemeClr val="bg1"/>
                </a:solidFill>
              </a:rPr>
              <a:t>Built-in speakers</a:t>
            </a:r>
          </a:p>
          <a:p>
            <a:pPr marL="411480" lvl="1" indent="-347472">
              <a:spcBef>
                <a:spcPts val="0"/>
              </a:spcBef>
            </a:pPr>
            <a:r>
              <a:rPr lang="en-US" sz="1400" dirty="0" smtClean="0">
                <a:solidFill>
                  <a:schemeClr val="bg1"/>
                </a:solidFill>
              </a:rPr>
              <a:t>Industry-leading energy-efficiency</a:t>
            </a:r>
            <a:endParaRPr lang="en-US" sz="1400" dirty="0"/>
          </a:p>
        </p:txBody>
      </p:sp>
      <p:sp>
        <p:nvSpPr>
          <p:cNvPr id="3" name="Title 2"/>
          <p:cNvSpPr>
            <a:spLocks noGrp="1"/>
          </p:cNvSpPr>
          <p:nvPr>
            <p:ph type="title"/>
          </p:nvPr>
        </p:nvSpPr>
        <p:spPr/>
        <p:txBody>
          <a:bodyPr/>
          <a:lstStyle/>
          <a:p>
            <a:r>
              <a:rPr lang="en-US" dirty="0" smtClean="0"/>
              <a:t>Planar Simplicity Series</a:t>
            </a:r>
            <a:endParaRPr lang="en-US" dirty="0"/>
          </a:p>
        </p:txBody>
      </p:sp>
      <p:sp>
        <p:nvSpPr>
          <p:cNvPr id="4" name="Text Placeholder 3"/>
          <p:cNvSpPr>
            <a:spLocks noGrp="1"/>
          </p:cNvSpPr>
          <p:nvPr>
            <p:ph type="body" sz="quarter" idx="12"/>
          </p:nvPr>
        </p:nvSpPr>
        <p:spPr>
          <a:xfrm>
            <a:off x="96733" y="551544"/>
            <a:ext cx="8678862" cy="373568"/>
          </a:xfrm>
        </p:spPr>
        <p:txBody>
          <a:bodyPr/>
          <a:lstStyle/>
          <a:p>
            <a:r>
              <a:rPr lang="en-US" dirty="0" smtClean="0"/>
              <a:t>Cost-Effective Digital Signage Displays</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11</a:t>
            </a:fld>
            <a:endParaRPr lang="en-US" dirty="0"/>
          </a:p>
        </p:txBody>
      </p:sp>
      <p:pic>
        <p:nvPicPr>
          <p:cNvPr id="7" name="Picture 6" descr="Simplicity Family Image Portrait.png"/>
          <p:cNvPicPr>
            <a:picLocks noChangeAspect="1"/>
          </p:cNvPicPr>
          <p:nvPr/>
        </p:nvPicPr>
        <p:blipFill>
          <a:blip r:embed="rId2" cstate="print"/>
          <a:stretch>
            <a:fillRect/>
          </a:stretch>
        </p:blipFill>
        <p:spPr>
          <a:xfrm>
            <a:off x="4959780" y="1273309"/>
            <a:ext cx="3641263" cy="2607676"/>
          </a:xfrm>
          <a:prstGeom prst="rect">
            <a:avLst/>
          </a:prstGeom>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217220" y="1534333"/>
            <a:ext cx="3951368" cy="3185771"/>
          </a:xfrm>
        </p:spPr>
        <p:txBody>
          <a:bodyPr/>
          <a:lstStyle/>
          <a:p>
            <a:pPr marL="0">
              <a:spcBef>
                <a:spcPts val="0"/>
              </a:spcBef>
              <a:buNone/>
            </a:pPr>
            <a:r>
              <a:rPr lang="en-US" sz="1400" dirty="0" smtClean="0"/>
              <a:t>Planar is a leader in durable, vibrant touch display solutions providing a range of high-quality solutions across a spectrum of interactive technologies.  </a:t>
            </a:r>
          </a:p>
          <a:p>
            <a:pPr marL="0">
              <a:spcBef>
                <a:spcPts val="0"/>
              </a:spcBef>
              <a:buNone/>
            </a:pPr>
            <a:endParaRPr lang="en-US" sz="1400" dirty="0" smtClean="0"/>
          </a:p>
          <a:p>
            <a:pPr marL="0">
              <a:spcBef>
                <a:spcPts val="0"/>
              </a:spcBef>
              <a:buNone/>
            </a:pPr>
            <a:r>
              <a:rPr lang="en-US" sz="1400" dirty="0" smtClean="0"/>
              <a:t>Planar's interactive displays represent best-in-class image performance while tailored to meet the unique needs of each application. Built for the most demanding environments and to customers' exacting standards, Planar touch displays offer unmatched performance and value across our broad product offering.</a:t>
            </a:r>
            <a:endParaRPr lang="en-US" sz="1400" dirty="0"/>
          </a:p>
        </p:txBody>
      </p:sp>
      <p:sp>
        <p:nvSpPr>
          <p:cNvPr id="3" name="Title 2"/>
          <p:cNvSpPr>
            <a:spLocks noGrp="1"/>
          </p:cNvSpPr>
          <p:nvPr>
            <p:ph type="title"/>
          </p:nvPr>
        </p:nvSpPr>
        <p:spPr>
          <a:xfrm>
            <a:off x="162764" y="138908"/>
            <a:ext cx="7772400" cy="464342"/>
          </a:xfrm>
        </p:spPr>
        <p:txBody>
          <a:bodyPr/>
          <a:lstStyle/>
          <a:p>
            <a:r>
              <a:rPr lang="en-US" dirty="0" smtClean="0"/>
              <a:t>Planar Touch Displays</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12</a:t>
            </a:fld>
            <a:endParaRPr lang="en-US" dirty="0"/>
          </a:p>
        </p:txBody>
      </p:sp>
      <p:pic>
        <p:nvPicPr>
          <p:cNvPr id="7" name="Picture 6" descr="touch-screen-displays-updated2.png"/>
          <p:cNvPicPr>
            <a:picLocks noChangeAspect="1"/>
          </p:cNvPicPr>
          <p:nvPr/>
        </p:nvPicPr>
        <p:blipFill>
          <a:blip r:embed="rId2" cstate="print"/>
          <a:stretch>
            <a:fillRect/>
          </a:stretch>
        </p:blipFill>
        <p:spPr>
          <a:xfrm>
            <a:off x="4575831" y="1659513"/>
            <a:ext cx="4251960" cy="1852125"/>
          </a:xfrm>
          <a:prstGeom prst="rect">
            <a:avLst/>
          </a:prstGeom>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61103" y="1496926"/>
            <a:ext cx="4397443" cy="3481985"/>
          </a:xfrm>
        </p:spPr>
        <p:txBody>
          <a:bodyPr/>
          <a:lstStyle/>
          <a:p>
            <a:pPr lvl="0">
              <a:spcBef>
                <a:spcPts val="0"/>
              </a:spcBef>
            </a:pPr>
            <a:r>
              <a:rPr lang="en-US" sz="1400" dirty="0" smtClean="0"/>
              <a:t>84" and 98” sizes available</a:t>
            </a:r>
          </a:p>
          <a:p>
            <a:pPr lvl="0">
              <a:spcBef>
                <a:spcPts val="0"/>
              </a:spcBef>
            </a:pPr>
            <a:r>
              <a:rPr lang="en-US" sz="1400" dirty="0" smtClean="0"/>
              <a:t>3840 x 2160 resolution </a:t>
            </a:r>
          </a:p>
          <a:p>
            <a:pPr lvl="0" eaLnBrk="1" hangingPunct="1">
              <a:spcBef>
                <a:spcPts val="0"/>
              </a:spcBef>
              <a:defRPr/>
            </a:pPr>
            <a:r>
              <a:rPr lang="en-US" sz="1400" dirty="0" smtClean="0"/>
              <a:t>Multi-user with up to 32 simultaneous touch points</a:t>
            </a:r>
          </a:p>
          <a:p>
            <a:pPr lvl="0" eaLnBrk="1" hangingPunct="1">
              <a:spcBef>
                <a:spcPts val="0"/>
              </a:spcBef>
              <a:defRPr/>
            </a:pPr>
            <a:r>
              <a:rPr lang="en-US" sz="1400" dirty="0" smtClean="0"/>
              <a:t>4K accuracy and full gesture support</a:t>
            </a:r>
          </a:p>
          <a:p>
            <a:pPr>
              <a:spcBef>
                <a:spcPts val="0"/>
              </a:spcBef>
              <a:defRPr/>
            </a:pPr>
            <a:r>
              <a:rPr lang="en-US" sz="1400" dirty="0" smtClean="0"/>
              <a:t>Includes Planar’s exclusive ERO™ optical glass bonding technology</a:t>
            </a:r>
          </a:p>
          <a:p>
            <a:pPr lvl="0" eaLnBrk="1" hangingPunct="1">
              <a:spcBef>
                <a:spcPts val="0"/>
              </a:spcBef>
              <a:defRPr/>
            </a:pPr>
            <a:r>
              <a:rPr lang="en-US" sz="1400" dirty="0" smtClean="0"/>
              <a:t>Ideal for Board Rooms: </a:t>
            </a:r>
            <a:r>
              <a:rPr lang="en-US" sz="1400" dirty="0" smtClean="0"/>
              <a:t>white </a:t>
            </a:r>
            <a:r>
              <a:rPr lang="en-US" sz="1400" dirty="0" smtClean="0"/>
              <a:t>board, annotation, collaboration </a:t>
            </a:r>
            <a:endParaRPr lang="en-US" sz="1400" u="sng" dirty="0" smtClean="0"/>
          </a:p>
          <a:p>
            <a:pPr lvl="0" eaLnBrk="1" hangingPunct="1">
              <a:spcBef>
                <a:spcPts val="0"/>
              </a:spcBef>
              <a:defRPr/>
            </a:pPr>
            <a:r>
              <a:rPr lang="en-US" sz="1400" dirty="0" smtClean="0"/>
              <a:t>Ideal for Public displays: </a:t>
            </a:r>
            <a:r>
              <a:rPr lang="en-US" sz="1400" dirty="0" smtClean="0"/>
              <a:t>way-finding</a:t>
            </a:r>
            <a:r>
              <a:rPr lang="en-US" sz="1400" dirty="0" smtClean="0"/>
              <a:t>, directory, catalogue, interactive promotions</a:t>
            </a:r>
          </a:p>
          <a:p>
            <a:pPr>
              <a:buNone/>
            </a:pPr>
            <a:endParaRPr lang="en-US" sz="1400" dirty="0"/>
          </a:p>
        </p:txBody>
      </p:sp>
      <p:sp>
        <p:nvSpPr>
          <p:cNvPr id="3" name="Title 2"/>
          <p:cNvSpPr>
            <a:spLocks noGrp="1"/>
          </p:cNvSpPr>
          <p:nvPr>
            <p:ph type="title"/>
          </p:nvPr>
        </p:nvSpPr>
        <p:spPr/>
        <p:txBody>
          <a:bodyPr/>
          <a:lstStyle/>
          <a:p>
            <a:r>
              <a:rPr lang="en-US" dirty="0" smtClean="0"/>
              <a:t>Planar UltraRes Touch </a:t>
            </a:r>
            <a:endParaRPr lang="en-US" dirty="0"/>
          </a:p>
        </p:txBody>
      </p:sp>
      <p:sp>
        <p:nvSpPr>
          <p:cNvPr id="4" name="Text Placeholder 3"/>
          <p:cNvSpPr>
            <a:spLocks noGrp="1"/>
          </p:cNvSpPr>
          <p:nvPr>
            <p:ph type="body" sz="quarter" idx="12"/>
          </p:nvPr>
        </p:nvSpPr>
        <p:spPr>
          <a:xfrm>
            <a:off x="163972" y="621624"/>
            <a:ext cx="8678862" cy="373568"/>
          </a:xfrm>
        </p:spPr>
        <p:txBody>
          <a:bodyPr/>
          <a:lstStyle/>
          <a:p>
            <a:r>
              <a:rPr lang="en-US" dirty="0" smtClean="0"/>
              <a:t>Multi-User, Multi-Touch 4K Display</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13</a:t>
            </a:fld>
            <a:endParaRPr lang="en-US" dirty="0"/>
          </a:p>
        </p:txBody>
      </p:sp>
      <p:pic>
        <p:nvPicPr>
          <p:cNvPr id="7" name="Picture 6" descr="Planar-UltraRes-Touch-Retail.jpg"/>
          <p:cNvPicPr>
            <a:picLocks noChangeAspect="1"/>
          </p:cNvPicPr>
          <p:nvPr/>
        </p:nvPicPr>
        <p:blipFill>
          <a:blip r:embed="rId2" cstate="print"/>
          <a:stretch>
            <a:fillRect/>
          </a:stretch>
        </p:blipFill>
        <p:spPr>
          <a:xfrm>
            <a:off x="5042255" y="1314348"/>
            <a:ext cx="3575304" cy="2491540"/>
          </a:xfrm>
          <a:prstGeom prst="rect">
            <a:avLst/>
          </a:prstGeom>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73742" y="1503843"/>
            <a:ext cx="4044083" cy="2226295"/>
          </a:xfrm>
        </p:spPr>
        <p:txBody>
          <a:bodyPr/>
          <a:lstStyle/>
          <a:p>
            <a:pPr>
              <a:spcBef>
                <a:spcPts val="0"/>
              </a:spcBef>
            </a:pPr>
            <a:r>
              <a:rPr lang="en-US" sz="1400" dirty="0" smtClean="0"/>
              <a:t>Available in 70" and 80" displays</a:t>
            </a:r>
          </a:p>
          <a:p>
            <a:pPr>
              <a:spcBef>
                <a:spcPts val="0"/>
              </a:spcBef>
            </a:pPr>
            <a:r>
              <a:rPr lang="en-US" sz="1400" dirty="0" smtClean="0"/>
              <a:t>Highly accurate and reliable IR Touch</a:t>
            </a:r>
          </a:p>
          <a:p>
            <a:pPr>
              <a:spcBef>
                <a:spcPts val="0"/>
              </a:spcBef>
            </a:pPr>
            <a:r>
              <a:rPr lang="en-US" sz="1400" dirty="0" smtClean="0"/>
              <a:t>Includes Planar’s exclusive ERO™ optical glass bonding technology featuring Corning Gorilla Glass</a:t>
            </a:r>
          </a:p>
          <a:p>
            <a:pPr>
              <a:spcBef>
                <a:spcPts val="0"/>
              </a:spcBef>
            </a:pPr>
            <a:r>
              <a:rPr lang="en-US" sz="1400" dirty="0" smtClean="0"/>
              <a:t>Supports up to 6 simultaneous touch points</a:t>
            </a:r>
          </a:p>
          <a:p>
            <a:pPr>
              <a:spcBef>
                <a:spcPts val="0"/>
              </a:spcBef>
            </a:pPr>
            <a:r>
              <a:rPr lang="en-US" sz="1400" dirty="0" smtClean="0"/>
              <a:t>Supports a wide range of operating systems</a:t>
            </a:r>
          </a:p>
          <a:p>
            <a:pPr>
              <a:spcBef>
                <a:spcPts val="0"/>
              </a:spcBef>
            </a:pPr>
            <a:r>
              <a:rPr lang="en-US" sz="1400" dirty="0" smtClean="0"/>
              <a:t>Ideal for corporate collaboration, interactive digital signage and way-finding</a:t>
            </a:r>
          </a:p>
          <a:p>
            <a:endParaRPr lang="en-US" dirty="0"/>
          </a:p>
        </p:txBody>
      </p:sp>
      <p:sp>
        <p:nvSpPr>
          <p:cNvPr id="3" name="Title 2"/>
          <p:cNvSpPr>
            <a:spLocks noGrp="1"/>
          </p:cNvSpPr>
          <p:nvPr>
            <p:ph type="title"/>
          </p:nvPr>
        </p:nvSpPr>
        <p:spPr/>
        <p:txBody>
          <a:bodyPr/>
          <a:lstStyle/>
          <a:p>
            <a:r>
              <a:rPr lang="en-US" dirty="0" smtClean="0"/>
              <a:t>Planar UltraLux Touch</a:t>
            </a:r>
            <a:endParaRPr lang="en-US" dirty="0"/>
          </a:p>
        </p:txBody>
      </p:sp>
      <p:sp>
        <p:nvSpPr>
          <p:cNvPr id="4" name="Text Placeholder 3"/>
          <p:cNvSpPr>
            <a:spLocks noGrp="1"/>
          </p:cNvSpPr>
          <p:nvPr>
            <p:ph type="body" sz="quarter" idx="12"/>
          </p:nvPr>
        </p:nvSpPr>
        <p:spPr>
          <a:xfrm>
            <a:off x="116905" y="558266"/>
            <a:ext cx="8678862" cy="373568"/>
          </a:xfrm>
        </p:spPr>
        <p:txBody>
          <a:bodyPr/>
          <a:lstStyle/>
          <a:p>
            <a:r>
              <a:rPr lang="en-US" dirty="0" smtClean="0"/>
              <a:t>A Multi-Touch, Multi-User Experience </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14</a:t>
            </a:fld>
            <a:endParaRPr lang="en-US" dirty="0"/>
          </a:p>
        </p:txBody>
      </p:sp>
      <p:pic>
        <p:nvPicPr>
          <p:cNvPr id="7" name="Picture 6" descr="lux_boardroomblk.png"/>
          <p:cNvPicPr>
            <a:picLocks noChangeAspect="1"/>
          </p:cNvPicPr>
          <p:nvPr/>
        </p:nvPicPr>
        <p:blipFill>
          <a:blip r:embed="rId2" cstate="print"/>
          <a:stretch>
            <a:fillRect/>
          </a:stretch>
        </p:blipFill>
        <p:spPr>
          <a:xfrm>
            <a:off x="5034520" y="1323414"/>
            <a:ext cx="3575304" cy="2491541"/>
          </a:xfrm>
          <a:prstGeom prst="rect">
            <a:avLst/>
          </a:prstGeom>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ERO with Corning Gorilla Glass Benefits</a:t>
            </a:r>
            <a:endParaRPr lang="en-US" dirty="0"/>
          </a:p>
        </p:txBody>
      </p:sp>
      <p:sp>
        <p:nvSpPr>
          <p:cNvPr id="4" name="Text Placeholder 3"/>
          <p:cNvSpPr>
            <a:spLocks noGrp="1"/>
          </p:cNvSpPr>
          <p:nvPr>
            <p:ph type="body" sz="quarter" idx="12"/>
          </p:nvPr>
        </p:nvSpPr>
        <p:spPr/>
        <p:txBody>
          <a:bodyPr/>
          <a:lstStyle/>
          <a:p>
            <a:r>
              <a:rPr lang="en-US" dirty="0" smtClean="0"/>
              <a:t>Combining Planar’s ERO™ technology with Corning® Gorilla® Glass</a:t>
            </a:r>
          </a:p>
          <a:p>
            <a:r>
              <a:rPr lang="en-US" sz="1800" i="1" dirty="0" smtClean="0"/>
              <a:t>Available on Planar UltraLux with ERO, Planar UltraLux Touch, Planar UltraRes Touch 84”</a:t>
            </a:r>
          </a:p>
          <a:p>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15</a:t>
            </a:fld>
            <a:endParaRPr lang="en-US" dirty="0"/>
          </a:p>
        </p:txBody>
      </p:sp>
      <p:grpSp>
        <p:nvGrpSpPr>
          <p:cNvPr id="19" name="Group 18"/>
          <p:cNvGrpSpPr/>
          <p:nvPr/>
        </p:nvGrpSpPr>
        <p:grpSpPr>
          <a:xfrm>
            <a:off x="726159" y="1478476"/>
            <a:ext cx="7678270" cy="3136657"/>
            <a:chOff x="303886" y="1276710"/>
            <a:chExt cx="8172177" cy="3338424"/>
          </a:xfrm>
        </p:grpSpPr>
        <p:sp>
          <p:nvSpPr>
            <p:cNvPr id="20" name="Oval 19"/>
            <p:cNvSpPr/>
            <p:nvPr/>
          </p:nvSpPr>
          <p:spPr>
            <a:xfrm>
              <a:off x="3019245" y="1276710"/>
              <a:ext cx="2613803" cy="33384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p:cNvPicPr>
              <a:picLocks noChangeAspect="1" noChangeArrowheads="1"/>
            </p:cNvPicPr>
            <p:nvPr/>
          </p:nvPicPr>
          <p:blipFill>
            <a:blip r:embed="rId2" cstate="print"/>
            <a:srcRect/>
            <a:stretch>
              <a:fillRect/>
            </a:stretch>
          </p:blipFill>
          <p:spPr bwMode="auto">
            <a:xfrm>
              <a:off x="6249615" y="1483314"/>
              <a:ext cx="1909187" cy="1356528"/>
            </a:xfrm>
            <a:prstGeom prst="rect">
              <a:avLst/>
            </a:prstGeom>
            <a:noFill/>
            <a:ln w="9525">
              <a:noFill/>
              <a:miter lim="800000"/>
              <a:headEnd/>
              <a:tailEnd/>
            </a:ln>
          </p:spPr>
        </p:pic>
        <p:pic>
          <p:nvPicPr>
            <p:cNvPr id="22" name="Picture 2" descr="http://sixteen-nine.net/wp-content/uploads/2012/08/PlanarArcLogo.jpg"/>
            <p:cNvPicPr>
              <a:picLocks noChangeAspect="1" noChangeArrowheads="1"/>
            </p:cNvPicPr>
            <p:nvPr/>
          </p:nvPicPr>
          <p:blipFill>
            <a:blip r:embed="rId3" cstate="print"/>
            <a:srcRect/>
            <a:stretch>
              <a:fillRect/>
            </a:stretch>
          </p:blipFill>
          <p:spPr bwMode="auto">
            <a:xfrm>
              <a:off x="943264" y="1681811"/>
              <a:ext cx="1453219" cy="522251"/>
            </a:xfrm>
            <a:prstGeom prst="rect">
              <a:avLst/>
            </a:prstGeom>
            <a:noFill/>
          </p:spPr>
        </p:pic>
        <p:sp>
          <p:nvSpPr>
            <p:cNvPr id="23" name="TextBox 22"/>
            <p:cNvSpPr txBox="1"/>
            <p:nvPr/>
          </p:nvSpPr>
          <p:spPr>
            <a:xfrm>
              <a:off x="5995588" y="2900553"/>
              <a:ext cx="2480475" cy="1200329"/>
            </a:xfrm>
            <a:prstGeom prst="rect">
              <a:avLst/>
            </a:prstGeom>
            <a:noFill/>
          </p:spPr>
          <p:txBody>
            <a:bodyPr wrap="square" rtlCol="0">
              <a:spAutoFit/>
            </a:bodyPr>
            <a:lstStyle/>
            <a:p>
              <a:pPr marL="347663" indent="-347663">
                <a:buClr>
                  <a:schemeClr val="accent6"/>
                </a:buClr>
                <a:buFont typeface="Arial" pitchFamily="34" charset="0"/>
                <a:buChar char="•"/>
              </a:pPr>
              <a:r>
                <a:rPr lang="en-US" sz="1200" dirty="0" smtClean="0">
                  <a:latin typeface="+mn-lt"/>
                </a:rPr>
                <a:t>4x more durable than conventional soda lime glass</a:t>
              </a:r>
            </a:p>
            <a:p>
              <a:pPr marL="347663" indent="-347663">
                <a:buClr>
                  <a:schemeClr val="accent6"/>
                </a:buClr>
                <a:buFont typeface="Arial" pitchFamily="34" charset="0"/>
                <a:buChar char="•"/>
              </a:pPr>
              <a:r>
                <a:rPr lang="en-US" sz="1200" dirty="0" smtClean="0">
                  <a:latin typeface="+mn-lt"/>
                </a:rPr>
                <a:t>Improved scratch resistance</a:t>
              </a:r>
            </a:p>
            <a:p>
              <a:pPr marL="347663" indent="-347663">
                <a:buClr>
                  <a:schemeClr val="accent6"/>
                </a:buClr>
                <a:buFont typeface="Arial" pitchFamily="34" charset="0"/>
                <a:buChar char="•"/>
              </a:pPr>
              <a:r>
                <a:rPr lang="en-US" sz="1200" dirty="0" smtClean="0">
                  <a:latin typeface="+mn-lt"/>
                </a:rPr>
                <a:t>Thinner glass reduces parallax which improves touch accuracy</a:t>
              </a:r>
            </a:p>
          </p:txBody>
        </p:sp>
        <p:sp>
          <p:nvSpPr>
            <p:cNvPr id="24" name="TextBox 23"/>
            <p:cNvSpPr txBox="1"/>
            <p:nvPr/>
          </p:nvSpPr>
          <p:spPr>
            <a:xfrm>
              <a:off x="303886" y="2900553"/>
              <a:ext cx="2724257" cy="1200329"/>
            </a:xfrm>
            <a:prstGeom prst="rect">
              <a:avLst/>
            </a:prstGeom>
            <a:noFill/>
          </p:spPr>
          <p:txBody>
            <a:bodyPr wrap="square" rtlCol="0">
              <a:spAutoFit/>
            </a:bodyPr>
            <a:lstStyle/>
            <a:p>
              <a:pPr marL="347663" indent="-347663">
                <a:buClr>
                  <a:schemeClr val="accent6"/>
                </a:buClr>
                <a:buFont typeface="Arial" pitchFamily="34" charset="0"/>
                <a:buChar char="•"/>
              </a:pPr>
              <a:r>
                <a:rPr lang="en-US" sz="1200" dirty="0" smtClean="0">
                  <a:latin typeface="+mn-lt"/>
                </a:rPr>
                <a:t>Enhances durability</a:t>
              </a:r>
            </a:p>
            <a:p>
              <a:pPr marL="347663" indent="-347663">
                <a:buClr>
                  <a:schemeClr val="accent6"/>
                </a:buClr>
                <a:buFont typeface="Arial" pitchFamily="34" charset="0"/>
                <a:buChar char="•"/>
              </a:pPr>
              <a:r>
                <a:rPr lang="en-US" sz="1200" dirty="0" smtClean="0">
                  <a:latin typeface="+mn-lt"/>
                </a:rPr>
                <a:t>Provides superior optical performance and contrast</a:t>
              </a:r>
            </a:p>
            <a:p>
              <a:pPr marL="347663" indent="-347663">
                <a:buClr>
                  <a:schemeClr val="accent6"/>
                </a:buClr>
                <a:buFont typeface="Arial" pitchFamily="34" charset="0"/>
                <a:buChar char="•"/>
              </a:pPr>
              <a:r>
                <a:rPr lang="en-US" sz="1200" dirty="0" smtClean="0">
                  <a:latin typeface="+mn-lt"/>
                </a:rPr>
                <a:t>No air gap eliminates debris risk and reduces parallax for improved touch accuracy</a:t>
              </a:r>
            </a:p>
          </p:txBody>
        </p:sp>
        <p:sp>
          <p:nvSpPr>
            <p:cNvPr id="25" name="TextBox 24"/>
            <p:cNvSpPr txBox="1"/>
            <p:nvPr/>
          </p:nvSpPr>
          <p:spPr>
            <a:xfrm>
              <a:off x="692337" y="2245659"/>
              <a:ext cx="1930082" cy="360332"/>
            </a:xfrm>
            <a:prstGeom prst="rect">
              <a:avLst/>
            </a:prstGeom>
            <a:noFill/>
          </p:spPr>
          <p:txBody>
            <a:bodyPr wrap="square" rtlCol="0">
              <a:spAutoFit/>
            </a:bodyPr>
            <a:lstStyle/>
            <a:p>
              <a:pPr algn="ctr">
                <a:buClr>
                  <a:schemeClr val="accent6"/>
                </a:buClr>
              </a:pPr>
              <a:r>
                <a:rPr lang="en-US" sz="1600" dirty="0" smtClean="0">
                  <a:latin typeface="+mn-lt"/>
                </a:rPr>
                <a:t>ERO™ Bonding</a:t>
              </a:r>
            </a:p>
          </p:txBody>
        </p:sp>
        <p:sp>
          <p:nvSpPr>
            <p:cNvPr id="26" name="Right Arrow 25"/>
            <p:cNvSpPr/>
            <p:nvPr/>
          </p:nvSpPr>
          <p:spPr>
            <a:xfrm>
              <a:off x="2613798" y="2720195"/>
              <a:ext cx="336430" cy="319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10800000">
              <a:off x="5664679" y="2720196"/>
              <a:ext cx="336430" cy="319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http://www.planar.com/imagegen/lowres/ix/media/336524/planarultrarestouch-car.png"/>
            <p:cNvPicPr>
              <a:picLocks noChangeAspect="1" noChangeArrowheads="1"/>
            </p:cNvPicPr>
            <p:nvPr/>
          </p:nvPicPr>
          <p:blipFill>
            <a:blip r:embed="rId4" cstate="print"/>
            <a:srcRect/>
            <a:stretch>
              <a:fillRect/>
            </a:stretch>
          </p:blipFill>
          <p:spPr bwMode="auto">
            <a:xfrm>
              <a:off x="3183147" y="1950735"/>
              <a:ext cx="2355012" cy="1642621"/>
            </a:xfrm>
            <a:prstGeom prst="rect">
              <a:avLst/>
            </a:prstGeom>
            <a:noFill/>
          </p:spPr>
        </p:pic>
        <p:sp>
          <p:nvSpPr>
            <p:cNvPr id="29" name="TextBox 28"/>
            <p:cNvSpPr txBox="1"/>
            <p:nvPr/>
          </p:nvSpPr>
          <p:spPr>
            <a:xfrm>
              <a:off x="3071004" y="1613140"/>
              <a:ext cx="2536166" cy="400110"/>
            </a:xfrm>
            <a:prstGeom prst="rect">
              <a:avLst/>
            </a:prstGeom>
            <a:noFill/>
          </p:spPr>
          <p:txBody>
            <a:bodyPr wrap="square" rtlCol="0">
              <a:spAutoFit/>
            </a:bodyPr>
            <a:lstStyle/>
            <a:p>
              <a:pPr algn="ctr">
                <a:buClr>
                  <a:schemeClr val="accent6"/>
                </a:buClr>
              </a:pPr>
              <a:r>
                <a:rPr lang="en-US" dirty="0" smtClean="0">
                  <a:solidFill>
                    <a:schemeClr val="accent3"/>
                  </a:solidFill>
                  <a:latin typeface="+mn-lt"/>
                </a:rPr>
                <a:t>Planar Display</a:t>
              </a:r>
            </a:p>
          </p:txBody>
        </p:sp>
        <p:sp>
          <p:nvSpPr>
            <p:cNvPr id="30" name="TextBox 29"/>
            <p:cNvSpPr txBox="1"/>
            <p:nvPr/>
          </p:nvSpPr>
          <p:spPr>
            <a:xfrm>
              <a:off x="3286665" y="3605841"/>
              <a:ext cx="2113471" cy="830997"/>
            </a:xfrm>
            <a:prstGeom prst="rect">
              <a:avLst/>
            </a:prstGeom>
            <a:noFill/>
          </p:spPr>
          <p:txBody>
            <a:bodyPr wrap="square" rtlCol="0">
              <a:spAutoFit/>
            </a:bodyPr>
            <a:lstStyle/>
            <a:p>
              <a:pPr algn="ctr">
                <a:buClr>
                  <a:schemeClr val="accent6"/>
                </a:buClr>
              </a:pPr>
              <a:r>
                <a:rPr lang="en-US" sz="1200" dirty="0" smtClean="0">
                  <a:latin typeface="+mn-lt"/>
                </a:rPr>
                <a:t>Superior durability, optical performance, scratch resistance, and touch accuracy</a:t>
              </a:r>
            </a:p>
          </p:txBody>
        </p:sp>
      </p:gr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Planar EP-Series Ultra HD Integrated Touch</a:t>
            </a:r>
            <a:endParaRPr lang="en-US" dirty="0"/>
          </a:p>
        </p:txBody>
      </p:sp>
      <p:sp>
        <p:nvSpPr>
          <p:cNvPr id="5" name="Footer Placeholder 4"/>
          <p:cNvSpPr>
            <a:spLocks noGrp="1"/>
          </p:cNvSpPr>
          <p:nvPr>
            <p:ph type="ftr" sz="quarter" idx="3"/>
          </p:nvPr>
        </p:nvSpPr>
        <p:spPr/>
        <p:txBody>
          <a:bodyPr/>
          <a:lstStyle/>
          <a:p>
            <a:pPr>
              <a:defRPr/>
            </a:pPr>
            <a:r>
              <a:rPr lang="en-US" dirty="0"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16</a:t>
            </a:fld>
            <a:endParaRPr lang="en-US" dirty="0"/>
          </a:p>
        </p:txBody>
      </p:sp>
      <p:sp>
        <p:nvSpPr>
          <p:cNvPr id="8" name="Text Placeholder 8"/>
          <p:cNvSpPr txBox="1">
            <a:spLocks/>
          </p:cNvSpPr>
          <p:nvPr/>
        </p:nvSpPr>
        <p:spPr>
          <a:xfrm>
            <a:off x="119541" y="530504"/>
            <a:ext cx="7794716" cy="538632"/>
          </a:xfrm>
          <a:prstGeom prst="rect">
            <a:avLst/>
          </a:prstGeom>
        </p:spPr>
        <p:txBody>
          <a:bodyPr/>
          <a:lstStyle/>
          <a:p>
            <a:pPr marL="60325" indent="7938" eaLnBrk="0" hangingPunct="0">
              <a:spcBef>
                <a:spcPts val="700"/>
              </a:spcBef>
              <a:buClr>
                <a:srgbClr val="F47B20"/>
              </a:buClr>
              <a:buSzPct val="95000"/>
              <a:defRPr/>
            </a:pPr>
            <a:r>
              <a:rPr lang="en-US" dirty="0" smtClean="0">
                <a:latin typeface="+mn-lt"/>
                <a:cs typeface="+mn-cs"/>
              </a:rPr>
              <a:t>Interactivity Meets 4K Clarity for the Ultimate Display Experience </a:t>
            </a:r>
            <a:endParaRPr lang="en-US" dirty="0">
              <a:latin typeface="+mn-lt"/>
              <a:cs typeface="+mn-cs"/>
            </a:endParaRPr>
          </a:p>
        </p:txBody>
      </p:sp>
      <p:sp>
        <p:nvSpPr>
          <p:cNvPr id="12" name="Rectangle 11"/>
          <p:cNvSpPr>
            <a:spLocks noChangeArrowheads="1"/>
          </p:cNvSpPr>
          <p:nvPr/>
        </p:nvSpPr>
        <p:spPr bwMode="auto">
          <a:xfrm>
            <a:off x="159134" y="1504807"/>
            <a:ext cx="3983652" cy="3302000"/>
          </a:xfrm>
          <a:prstGeom prst="rect">
            <a:avLst/>
          </a:prstGeom>
          <a:noFill/>
          <a:ln w="9525">
            <a:noFill/>
            <a:miter lim="800000"/>
            <a:headEnd/>
            <a:tailEnd/>
          </a:ln>
        </p:spPr>
        <p:txBody>
          <a:bodyPr/>
          <a:lstStyle/>
          <a:p>
            <a:pPr marL="411480" indent="-347472">
              <a:spcBef>
                <a:spcPts val="0"/>
              </a:spcBef>
              <a:spcAft>
                <a:spcPts val="0"/>
              </a:spcAft>
              <a:buClr>
                <a:schemeClr val="accent3"/>
              </a:buClr>
              <a:buSzPct val="95000"/>
              <a:buFont typeface="Wingdings" pitchFamily="2" charset="2"/>
              <a:buChar char="§"/>
            </a:pPr>
            <a:r>
              <a:rPr lang="en-US" sz="1400" dirty="0" smtClean="0">
                <a:latin typeface="+mn-lt"/>
              </a:rPr>
              <a:t>Available in 58</a:t>
            </a:r>
            <a:r>
              <a:rPr lang="en-US" sz="1400" dirty="0" smtClean="0"/>
              <a:t>"</a:t>
            </a:r>
            <a:r>
              <a:rPr lang="en-US" sz="1400" dirty="0" smtClean="0">
                <a:latin typeface="+mn-lt"/>
              </a:rPr>
              <a:t> and 65</a:t>
            </a:r>
            <a:r>
              <a:rPr lang="en-US" sz="1400" dirty="0" smtClean="0"/>
              <a:t>"</a:t>
            </a:r>
            <a:endParaRPr lang="en-US" sz="1400" dirty="0" smtClean="0">
              <a:latin typeface="+mn-lt"/>
            </a:endParaRPr>
          </a:p>
          <a:p>
            <a:pPr marL="411480" indent="-347472">
              <a:spcBef>
                <a:spcPts val="0"/>
              </a:spcBef>
              <a:spcAft>
                <a:spcPts val="0"/>
              </a:spcAft>
              <a:buClr>
                <a:schemeClr val="accent3"/>
              </a:buClr>
              <a:buSzPct val="95000"/>
              <a:buFont typeface="Wingdings" pitchFamily="2" charset="2"/>
              <a:buChar char="§"/>
            </a:pPr>
            <a:r>
              <a:rPr lang="en-US" sz="1400" dirty="0" smtClean="0">
                <a:latin typeface="+mn-lt"/>
              </a:rPr>
              <a:t>Ultra HD native resolution (3840x2160)</a:t>
            </a:r>
          </a:p>
          <a:p>
            <a:pPr marL="411480" indent="-347472">
              <a:spcBef>
                <a:spcPts val="0"/>
              </a:spcBef>
              <a:spcAft>
                <a:spcPts val="0"/>
              </a:spcAft>
              <a:buClr>
                <a:schemeClr val="accent3"/>
              </a:buClr>
              <a:buSzPct val="95000"/>
              <a:buFont typeface="Wingdings" pitchFamily="2" charset="2"/>
              <a:buChar char="§"/>
            </a:pPr>
            <a:r>
              <a:rPr lang="en-US" sz="1400" dirty="0" smtClean="0">
                <a:latin typeface="+mn-lt"/>
              </a:rPr>
              <a:t>Supports up to 6 touch points</a:t>
            </a:r>
          </a:p>
          <a:p>
            <a:pPr marL="411480" indent="-347472">
              <a:spcBef>
                <a:spcPts val="0"/>
              </a:spcBef>
              <a:spcAft>
                <a:spcPts val="0"/>
              </a:spcAft>
              <a:buClr>
                <a:schemeClr val="accent3"/>
              </a:buClr>
              <a:buSzPct val="95000"/>
              <a:buFont typeface="Wingdings" pitchFamily="2" charset="2"/>
              <a:buChar char="§"/>
            </a:pPr>
            <a:r>
              <a:rPr lang="en-US" sz="1400" dirty="0" smtClean="0">
                <a:latin typeface="+mn-lt"/>
              </a:rPr>
              <a:t>IR touch technology</a:t>
            </a:r>
          </a:p>
          <a:p>
            <a:pPr marL="411480" indent="-347472">
              <a:spcBef>
                <a:spcPts val="0"/>
              </a:spcBef>
              <a:spcAft>
                <a:spcPts val="0"/>
              </a:spcAft>
              <a:buClr>
                <a:schemeClr val="accent3"/>
              </a:buClr>
              <a:buSzPct val="95000"/>
              <a:buFont typeface="Wingdings" pitchFamily="2" charset="2"/>
              <a:buChar char="§"/>
            </a:pPr>
            <a:r>
              <a:rPr lang="en-US" sz="1400" dirty="0" smtClean="0">
                <a:latin typeface="+mn-lt"/>
              </a:rPr>
              <a:t>Supports wide range of operating systems</a:t>
            </a:r>
          </a:p>
          <a:p>
            <a:pPr marL="411480" indent="-347472">
              <a:spcBef>
                <a:spcPts val="0"/>
              </a:spcBef>
              <a:spcAft>
                <a:spcPts val="0"/>
              </a:spcAft>
              <a:buClr>
                <a:schemeClr val="accent3"/>
              </a:buClr>
              <a:buSzPct val="95000"/>
              <a:buFont typeface="Wingdings" pitchFamily="2" charset="2"/>
              <a:buChar char="§"/>
            </a:pPr>
            <a:r>
              <a:rPr lang="en-US" sz="1400" dirty="0" smtClean="0">
                <a:latin typeface="+mn-lt"/>
              </a:rPr>
              <a:t>Ultra-slim profile with no bulky overlay</a:t>
            </a:r>
          </a:p>
          <a:p>
            <a:pPr marL="411480" indent="-347472">
              <a:spcBef>
                <a:spcPts val="0"/>
              </a:spcBef>
              <a:spcAft>
                <a:spcPts val="0"/>
              </a:spcAft>
              <a:buClr>
                <a:schemeClr val="accent3"/>
              </a:buClr>
              <a:buSzPct val="95000"/>
              <a:buFont typeface="Wingdings" pitchFamily="2" charset="2"/>
              <a:buChar char="§"/>
            </a:pPr>
            <a:r>
              <a:rPr lang="en-US" sz="1400" dirty="0" smtClean="0">
                <a:latin typeface="+mn-lt"/>
              </a:rPr>
              <a:t>Landscape or portrait capable</a:t>
            </a:r>
          </a:p>
          <a:p>
            <a:pPr marL="411480" indent="-347472">
              <a:spcBef>
                <a:spcPts val="0"/>
              </a:spcBef>
              <a:spcAft>
                <a:spcPts val="0"/>
              </a:spcAft>
              <a:buClr>
                <a:schemeClr val="accent3"/>
              </a:buClr>
              <a:buSzPct val="95000"/>
              <a:buFont typeface="Wingdings" pitchFamily="2" charset="2"/>
              <a:buChar char="§"/>
            </a:pPr>
            <a:r>
              <a:rPr lang="en-US" sz="1400" dirty="0" smtClean="0">
                <a:latin typeface="+mn-lt"/>
              </a:rPr>
              <a:t>Narrow, logo-free metal bezel</a:t>
            </a:r>
          </a:p>
          <a:p>
            <a:pPr marL="411480" indent="-347472">
              <a:spcBef>
                <a:spcPts val="0"/>
              </a:spcBef>
              <a:spcAft>
                <a:spcPts val="0"/>
              </a:spcAft>
              <a:buClr>
                <a:schemeClr val="accent3"/>
              </a:buClr>
              <a:buSzPct val="95000"/>
              <a:buFont typeface="Wingdings" pitchFamily="2" charset="2"/>
              <a:buChar char="§"/>
            </a:pPr>
            <a:r>
              <a:rPr lang="en-US" sz="1400" dirty="0" smtClean="0">
                <a:latin typeface="+mn-lt"/>
              </a:rPr>
              <a:t>Features OPS slot for a PC-free touch screen</a:t>
            </a:r>
          </a:p>
        </p:txBody>
      </p:sp>
      <p:sp>
        <p:nvSpPr>
          <p:cNvPr id="1028" name="AutoShape 4" descr="data:image/png;base64,iVBORw0KGgoAAAANSUhEUgAAALIAAACyCAIAAABp6AI/AADCE0lEQVR4nLT9d7ht2VUfCo4x5pwr7Hzyuefme+uGqls5SCqVkFSSEAiEZcDYGGPACbvh89f9Hu73eG5j2nwOX3cbY+MEhocJ5pFkZIGEhFBOpSqpcri3qm5OJ5+d90pzjtF/zLX2PlfC7v6je3+3Tp2z99orzDHmGL+R8eM/9RcFRGmFhFxYVAQACCCACIgE/lcEAgScfUYCjEiACOB/ECCU/wRBAEhAEGYvBAQEAUIEAECB6tvVUYg4/UNp4wTFZURKBAhRABAACEH8rZRnheoPfwEgmp4fQBBIAAQAWEQYQBAJkBBB/LX92UgREbMFIBABEPF3JOKXAABQBFBABbbIiEhEyuWA8ij/HSiv7h/ef+LvkEFQAETYH8oiIAAg7BhEREDYOcfWOWZhJ256hIB1Ns9yZnHWZlmR5UWSZEmapYVjZue4sM4/FVd3IwLV1/1iVPcDIAIMCOVtAApHRgUKtVJ5UWhA8QsrsJ/GiECIgoBQEhGhoqgAAgEKISJgSQspD9tHLSTwd+U/Lj8iTw0BRkQELI/wV5peSwCJiIH92/6J/A1VZ5LZ21jSkMjTEBABkEpSlodNL1Ixov8pAoCkSZH/Yz+PAgADoCASCrNgtVuQiLRzttwD/hYEEffxULkWiJ42CCAECLLvGugXiMttNr2+QMk9gH7hEETQARKhMN75IgRAZCiZXUAIseQIFJJqhQGk5FWpri7lJi8JJwCEiAiiK0JU//OrBlKRAyshIdWn+xatYgvxByGgVHu02osi4rejVKzhmWEffadk8nwpiMTIjMAAQoiAQNPLEoBUPCazGwcAQsBSBJUE338BzzhEFYtXIs1/nRAR2TESoZQs7imEJWWrpavusFqfKckBEbg6dHq8IIJwtbWAZXow+h1cHoyCiOIAEZkQ/Tf8s1eiCFEh2BmZEGbUmFEapDx1JVgrapTSC6util6elDwNMt3TAp47oOK7qRRHIqzkQsn51QFQCmncd3P7pEa5G8s19dyP1bapmEmw0jfoxRLM7qm6DPmln31SHj9lbL9PpnoLKwpj+a/kaJpKu1LlYXXw9Bcq5YRfk0rs4b6VKhmC91+r+jpWAkOqq8qUVxBAeCpB/XJBtSLl8k3FilfZUzFWsZ2navUZVawwU1fVQgrsW8cZR8OMguXNQbmnEKvtCtOjypcGJKxuHWm2HrNdNSM/ldurejxBmO5jrNbRC63qgfatSSnJp/sbp0sh+xZr+mWUkq7Tc1RApdI8pfYCRM9NU1GEd15SqpWW2QHit4+XwsQsisp9PFvt6jvVjSEgA4gIA4Kwv7BUj1Lu0UoGYKnVp3dSqhJEEOGKBKVsnR24/xtTGlR85jGS37PVNixpO5V7UGnt2TKUmkNmp/dyVSoyeUpO5SEAaqzYpuSZClnMGAKmcNPLOhIPEGarPxUDIDNpO+OKqbiYkmefdJ8tAQIyVlvKa+ryEckvX7WLoXqz/KZUjD/bdwBSbb3yuUtlRtOVqhQLKkVFViB4VUIyfTQEACBALslfkRFRWDyfCCCWGGcqLKZ0qU4hpTplKClb8pnI/k+nvDHdFOJRKJSApXp2EWaRqXQr9ymVqAEFBbiUYFLpCw+w9rEPePQM0z05E5cgIvqb+KC60PQZp0QlxOlVKpbbT3DPEuXpZ8xbSRHZd6pqJ00PL1/VEniqwxSE875DpqRnkFJ6T4+RUmQyIiIpqW7Tn9bzkWejEpqV2ByUInZM5RsiICJTHofSjPESBhHEOWe9NBeuZIxIBeiAATwdoKQOVLCvMliY/W71zCpc4gGuXsIsjoWdsDAAAjoWds5Z57ytwizsDRp/t8Be/ZYCpRTas9sv8UWl5kRwn1yfUb2ymnT5p+fkqSCH/SeUqTm3730s16hEnKW0RiQkANDs3FSCI1T7yW/ZqTrxKgere634rETj1iHCPow5Fdeet+UO6VCe0aMEKbUxInsSefU85RsRz3aoCATYOQAgRZVWqtYPK0tVAYi3gtivgFKqvKISECyhBYNHhwSVNgSkqRQgBBDPMt5GqnYLCWfe7PNS0QsKDxWwxPCoEESAtBbnmABQkJiQCBGAEF35xCWWqWRbBR6k5FSs9p0nSMUZ+7SnX1GNNPsbCcu1nxodHlJUwpgqPwYRlWqNvIiX0tQXBEAKQkkTJKiWyJ+JptpmioSggkKV4TKTUfskeaUiygeaAVus7l78+ZUSdggKEAWIy71TnmQmQ0srEaZ7FKlaYSlVGEwJ67nXs75QdcelzvWULYm87164FKsEwiDinS4ACFTasX69PFBEonJjY7WJ9gH8ai8jVAqu5KCK2fYdXpk2UzlZ4ZtqS1Tv3ckE+whRfkIAiEg4I48nNiIhULkC/vuVuVQuq7ezvQgQAREsuRIRiUT2WQH7yA+VTq40WQlfp5ixpL3sA01TZFSpXanOODuNACAwu4oLpsQsjTCo2B0qmeDf8tKYSE1P4x8Gpv6ektIyVXdT2V/Jb5gSovQWlD9xn9sKBEiAKocETDmoVJFYXaASfFNy7kPBs8tWWhihtOO8Nr3TkJb9izbdZ7JvPatlgdmxHipNsUXFcl7xIgIAlQ6uSnrjvo2M0zUq6biP9iLsoPJJTi2A6rYrB4iXYVMEKtNDEGBmiE3hiExxxAyhYLW4WAK4mZCrTl9emfaxVnkOFgAhEPZIE4RL0mLFbuINf9m35fYtppfC0825H+jPyEgADgABCUojpRJJFQLDqSABAe87ngq56fsV5KkIOBMk1U6EilUQ7lCEMlPY+9hxunwiU29Baed4N6wGQKKpVJ96sQixAnpIMzdESamKVCIw5Vr/ZWZUCKgq1bPvpqrH28cnpfC404aYLTZO2VEEcGagYkn42Vdg6hov6QEy89FMpZRn55m2ZXGIIFzu8BKz7INfM/JNzzwDXtN9hhXUqjQ6sJS7nqcLKvseH6ZWRqVOKqkkCMQinpkqNDuTbuWSTK3xOwVDuco4PV8lhyrsV61eKaCmuqSUkVPlKahxHz0ASm2NHrmX4ka8LJHqF6h2LAqV55muVimpuYLFU7KBgJD3npUKuQqyTJXnVLTL7OFLXy3NTg64736nsqr0Gs+Yw+8i8fq4PKoUh6UlByIMAoxKeUg/lVlTRqwMCiztRJkt1Ow1U7MA+46Q2bOVwL/itkrAlEslMPMgiL9k6aMsCSvCCHdcu/QcT3WWyD4hUak9rK5VMdf0wapzVAKvslhk6g7RWPmDS0Fc6Z/qLPseH6de2FJCcXVq/z32CIFFBNhZUkqESzkpCIAOS0OqYsuKIUrwN9vtOF1WqXYazqAEwL4nBqgWpgJTiIIgwFO/CUjprpYKOk4Xyjk2gYFyg1WSfLa0FavClCthFtSQfRbfDN+VssNLwQrXCMjscatthJUsKwMbIgDC5B18wiJCAOy8RabYCSoiEGHxn8LsijM6TyXL7KPZElbivRKNUGrnqUgt10V7gk9Fu3+/tGVQuIy+zCS/iGhF//7TF2708kYtRFJUAtZyLxMRKU2ISF5rExGBCCklIliGN4GoBO5ERER+XcDHEv2nHt8QTX091cYV/2aJvhCZ2bNsKcJEWNi7WVj4Tt2FAMDMU3vAq3ZEZOcAUZgFhFmYHSIRYnkGxDL+NOXpcn0Fiaas4vGJc46IvEcCcaaGyh8CgKC11loTUWUBlDsPBJBQRIS5JLO/T0IRUEg504rBY96PX4YNcKrlvQldEX+fuJ7BjDJuJTxzte6Hdv6GdalnvdJFqsRdyRxYSQ4nU1UCILCXuOu9pJFYYwIk1NpU3IWkNIFDACQyYUjghAtSCsECKZQCkZAIwBIpRPABbyjVm7dIPKMRQAlsPPivDDuhqV3qXUDel8XiOYyZrbOKFAsLc0XK/bITmNn/JELvM/TCj5mJSISnTFaJpvI2StUmXPq89llYAMLV5Up7URirWKh/31/L7xm/ZcrfSh4F784iUs65Ke95iUtASGLietgkaioBV4kvBEAClEriYql9SqVVKdHKRvfSnipYI/tkRWVfaSnF21RUSMWhUMFJ9HzFFRMyQC2K2nVGtrUDK0GrrcIo3d1pHT3ORZF2d3UUm0ZjcP2aDcOg2eI0Fa1ckqgoVmGIhGTCnZdfSHe3SRu/dnewtr8J2edn2Qf6/sevGSD8phfeeZKp7KjQxExt34HXZ9+bKv/Z+WcM8d9//Tlf+yYMW37CwlEYLa+sNBuNPM+Hw+HqgQPsXJqm129eD9cIItV9I1mNYoXKf5Ura7UEsPtVWXXmUo5O9U2lrisPp1TLIE7QlHsTdOlm3mdKy0y1T9VoFdIpzyFIaAIDDhXWs50B4pDzvP/6JTLGTiYZDVTQ5dzaQeKGWSmcnRUekjaASEabsAVt2idA96+aoNKk9DdR6P/vLxEkjSqYiofKwoKpo1Uq6xIR2WbC9v8zZ1Tn2HekfAufgohorQtq7IwYQBdY3+oXIGItBo1VLMBlTivLMvXiAiJMNThOtZEAABACSyniSplRYv1yTblCHRUWrSx7BMLSEpluyhJTSwXfBISdCIBjLgrHLIioNYogCudU+8kf+tFksrnRG9bjmJm7e10k9PaZUkqgsoZKULvP/UOEFby4c3Ug0LAx1JfTY1EY3MEZ+yDnvk049RjMbIGSqlMy4H7afNOrwtjCpMPxzuX+pS+gCqwtpltpKl4BkZBYGIQpbCyfea8Jm8yuckZ8szyCb3lnupFLaPTNzy7MjNVyeXSBCG1EoiDr3xqt/zsA8KANwCshQnLAZc5TCTGr5SjFsJQZKjK9ZGU67pcu0zQF8ZATfdrHPncJQGWMM3jgZq2keVHkVgCNUs45ESZQNlx/4pH7uj1gl7OgUsgMSkGtFjMjITiersW+RdgH3L7p5ZjbjdqXnn3j1S8N67UVa+3+dZ1lGs0Wurzp6oxT+UPfrFD+ewqmuhFSJh/uFtsvBbVWgAAAxmjHLCLsOAgD59xkPKk36kiqf2O9Z8Ijj/8Nmw5LJ438ebzwTZfZd8B+JzQAVLigIun+s4mQCcEO9jGSj/LgnY8sJRgTmT3rvh2DPnwzjZP57VAZE1ChKQHQcKds2b9Q3r/NIo7BOpdnRZoWTiRQxCxIpARuZTZo1bduzV9dH//IB5eubuaHl4PnXhtcu5m/69H5K+vZ6aPRn68p/jsvx9xp1p959Qbg0McpcEb48qb3IY47Tr1f1cudi4UwDQrcIcErH0GpJXQQdAcTlYLWahr3cdYhIU0yECiKIi1GiJgV1LvwlWF/z+uRO2XaHU9cyuH9f+63rplL2ak0IIi14hwSwf5glQggIWczo6zEqhW9vUvQ2xSy341yhwk75aPSJK1c1CKlfVHCZQBd3ubUmveBQC9VBRwDO7aO88yOx+lonFlmQ2QtIyCTmN0GJkFR9PJx17k5LlJnSWyioLCuyJKRtXqf9QhTU1NmamV22wDomAtbCDN5i4VoHz/A9Hn37YH9XLHvj2/aL3fKmH1/VhKHUWlVFMVbHnv09N33p+lkKmD33ScQovfWICKIQ/lzscW3IsxKjUmVbVGtha7VUGvOsrzbBXZmbt60mi7NOE25KJDIO+CV0t1e73NfvOScA6/NZo7+Ktr6TbcwFQMVVpyt4EwUYQlDZysqAKChTKOYyjUolRALizgn1rLNiyxNJ5N0OEqtcxrRupCIHENzrhY1Gu99azi4O2q1Os2dHWNaD5yuF9Y24vBAx9Ybda115TOcZsEKETln/eOBMCnl3QkiEMdxHEdIoBSyTB94P34olf43Ablv1e3fhEa+RcbPvHaCYIzK8vQv/5W//KHv/8vOOaXUt9D7//cv2dzsP/tc79lnYbUOiLbfrzfnV3/0e3F1dXqMN5tff/31z3zui4BQmbTosQ76aP306HITVZYGVFDZP+9U10K5QbHMCClvx//UUAnmKm4o3p5ldo6BfXa6c85yltu8sM45h4AQIqIAv/rKGzfOv1SAc44LW+xs7xw4sDYZT/I8b3eagQ4CFWVuDAAiopSyzikETZTkeSOey22WuywMa5PxyASB1jpN09DQrb2i0XkcgBXh7Clm+710se2T3XcC6zu3xB2vaZyxwiX+V899hFBYCwDWWkDkLJM8160WOzsN4s8uKfI/1o+ImOaF0cpo7d+5tdWvRUGnEQipYm/v9ic+ES4uJuu3V//Gj4Ury5wX2fb2+NKlq3/6p5Or13Snfegv/aX6wYO2KIIwdM55nw2iB+vIADJNG96PZ/fLCfHedJBZlhRO/8L9aEUqmwNA3wGP2ZvC3s/nfUjCUqYCCbNjtizeV4+IYmXIt6XTbeSnWvXG5z/2kQuvvnzusXfddfd9aZqOt7tnz67p1d5ccapdmzt2cHlvON64dH5043xs9EZq4/vU+8+9A4K7f/L/8n+9+vyX9NzRH/mffvrE2QeIZOH25S+9MGFRwqwUVghqX+hg6jn+ZoBX8oOUjjDYJ7Yr93DFPfu0i4AgkQKfSgKgtVZEKop6r7/ePHtWR9GfS3hhnsaJ7ngfAAGy3P78h182JnjgeKcZ6zevb33pld2/8z0PPH5PnG3v3PrD/3rwQx+KVlfTzY1oZRUAwARBvd48dsyfZO/pp1//uZ87/Ff/6tK73w1Tv3BljxJhFSkqn2l6FzwFDSD7jQ2ZCgX/nanfc/ptBJ+dq0t33T7MWRqUgjhljfLl3wD2EERYgCJTX2qGR1Ye5PHeT/7w923efPSX/uBjC6sLDz32RG9v7+mnnz76UPD3fvD7DS+zDBvzSwdMsQfdgmE5XHwqr8OhR17/yvMnZPMD3/vej335pQsvPPv+7/9+QriWj5c7tx49V3/+UtIbFoHBKv4wRSJ4ZwxoikEBgIALsQMEIEWI6L3RJehEFBHrDaQ79BJDXhjMJpPxaDwcj8YLC4ta6/jIke6zz220smFvQ5OuvoLW2dr8yv3nnvxz2cUzY5IVeyM7KuTN9dtpkmTpeHFufqUdAsD6xz+++u3vj1ZXxblwaZmLArVGkN3nX9h56aViOGydOHH4Ax9o33//8z/xE+Hqauvs2UoveBdp6W8t/RUzXp8SunTdCuxPwcL9u2gKOWQqWSqerqSFlNktpTRCKON4pQEkAsB3BAOAmZ3YmrSbWR1RHTqwzFv5y2/ebNfiTmdhYXFtMh4OuulLnymuP9o9e3p5MBwRpDjfFgpbDSP3PNh6w3zyi5ubX3/+H3z/+y2FS8sHP/XS69dfv7xy9ERvaL/77fOnTh0jePOla7Q3yANDvD+YVnpAcfaICCBAJGkOh5r9732c93rZoD92zIuLreEwARHn2FqO42BuruHrhe58DfiJewNNr736iaIQa584ePBQOD/Phw5d+dV/NjlzQCGiYwDhKIQ0j7769ML5PTLB8vvfp+L4jjMhAkAc6jjQhZAJlQEbBs2V+frBA03b3eMsrZ84Ls6hUsJMWgPiF3/qp1//nd8lrXVgsvHk/b/xa8fe/76jP/Ij13/zN+/95/9cygzEmV97nzE7NcpQ9m0XuSO6OCXdvs1Q/S53nmrf0iCK1w5V6K/0mE+Ph8pYEQAQZgYBFemwaUaD7o2dgUPFyShszwdhyC4FkSNHD731bQ9oI+KK3li+cXH89Eu0nTwu1x8aP9W1eqPVyU7X8c++/ur56+tH5zsPHJp/4XMfUQbmm8HbH7uHEc6cOvHoSb0yHzgGrXzcrQyu+V1T/qPpTx9wcK26cXmq0Bkl7UYANo8CnGuHRrFR3KjpdsO06rpV162GadXL3+dacRwHxiBzMR6PAWDY21jH7rgZ41deHO91+1nSz9Pi2fP0qWcG6xu781B72337ecJvna298Ue+dGm3n2pFjsWyFAwAdGK1ERJMtncqj6QAQLq3d/63fjvZ2Ni8dn2vP3b1hjNGFpcWHrgfABaeeKIYDoGZggAA9mV9I84s031Ux6mlNVNtOJUklRaZoaLZjfi/BMW7s8rwdRkzmUKYiiMRqlQzzzeEQEgCztpiZe0gavWvf+GXI6QffN99t3ujz3/p2a+/dOmuu7705Pve/Td/7K+dPX5klExeub752pX1A2tnj9Tg8H06GHLyjUtsdcQjNdqK5+cXNIZg89rca889854RxLXaJz/+R5/5yO88/l1/9aG3f1DrN1+6hps9a5RMZdhU7e1X7KSQrMSRWT7Q6ix3CIAUOYATp1cZAZ0gCBBZFmFGRT4+hlTmRgoLOKe12tsbR3H99Ve/9oe/+x9On73nfG8ngnzus9/ITxyI37i5k+fjh+9Kta51b3zylz7+/u/64Qcfe08ZZgNBwN4o++3PX/3o127UG01jdFFYAVQuPb0aAACZIO92/SMgwBf/0f/9y7/874+89Z3v+qc/+/oXvirWEtq7/8pfaq4ss7UUBKbZgr091LqiXinYZ1aa/61KZSkxJUCZ+Fa6y/fp2W/CY3e+xGdnVbFnnJ6p8i4gIsrUAPJSAgEEnHM+jR1RfepPv+QYFQnsbhyJQ1Jam9prr108ffZ0t9+7udnemYw/9ZXn41br7Ydra6FlRLNogpFObnaLIjh2+OD1re1tUdTtHzlw4NQ7n8zT/MLLL7zwO/88CuNP/cbP9/e2v+27fiQwN168Ml7viaYy/boEkLJPICIoQkJRmsJAubEjo4Qd9UcQBjhOsNPEwMhorAsLgYEkA60wDiVNobCACIHGRk0RGENENBx0tzY3jhy7CwuwJ44Pt1458/tfvfz4ufGT9+juQMbppD/YvH17MNiDilEJcZxkH/3KlUOLrVGaD8dpoDUAt2sBFcWxAy0AaBw/lm9uTq5frx05YidJ/5WXzpy7f+fS5Zt/9plDD92fvX5eQnX2u78LAMRa0NrlGVTWcumukDIBx+9cwRIETEVCRUTxgGqaQey9A1XmENIUn85kBgKg9gzHHrzLPqxfRS8RCbmY2YYCLJDnReGkFreefvqlr331S3GzM7Kw/sWvytoxaq1qHQKmt29vzrVao90bL9/o5uN06ehCu5029bwoFSA3wiSs1TiMa83a4bv+6nOvX+p9+T+dffva9/7FDxiA8Xl+trCqFbss++of/u/D7vb7/8rff8zsvXCpd6urlE/Mr9DPfvGICISCSJwVvNXHhZZMUvv18zJIsB6bD7yF94b22QsySrBdBwbpDbEe40ITnLg3b+gHT+lHzoi1HoSHUdys1xObPfyOtzT+9JluENl/9vdOfuqZcG4pveskpPled6/eqEdxrSIZAEAcmuUWXbm9V49qHRMVeT4Z7mQpPHJ27cBSywunQz/wA6/97M8+8K//tWm3H/4H//M3/uk/bdbMK//hP1okYrf01kfm770XAFQU9V94odjrwtwcb24CIgt7f4Wn/Z8TQ0Coipy9STaVKfsAKVQhEp/zKtOknZK3NMMUb05TxaeHlMYqeJUGZa53aQaLAOCov92MCk0jRXSjUNt7e4dW25AntbDZ2936zCc/mm++fsvOmdrc9acufGbry4RHgYjEdTevX58EO68Fm5N+V3f3Nq5n2yN7ZX3wy7/RqkVvvPQMKlPkOQAEYe3Fz3x01Nv94I/99FvuDp5/Y+vGnqYy23FqTZTcTD6oKICBpkNLAIBREHzwCeBSuMFiy3zb/WAMaEJEcQxpDrUQAMzj54SF05xMmcqlSKl6fP3l8+Z//8jry529e4/BK68GsRz8xd+48sQ9Jg5tAVFk9ju+RISIfvDJuz7/O/9sEK3t9fo7m7fIZUtN+tEn/0W5yMzzjz9uR6Pn/s7fOfgDP3DX933fwfe+9/IXvrz5/IvjnZ3O0vy9P/zXdBTtPf3M1qf/bPDqq2f+0T+a7mXvMGDH7Kxzjh0LMwjLNIN0alGUuxiqqCewK1NbgL23EpCQSIFPHay+wygafRGWDjjPgab4FQCr7Mg7/CEzJON5Zu7oA4+unfKHFaQPCR/1VwNwzK/uJhi9SyMXwiL4xQsikPoTaH0IWBSgW5p/66lDg/HiU5/efvUbn33hq5+0LKFW843QWeuFZlxvXn3uK7/X/18+9Hd+5i33HjTnb1/bM8iuLPApdwAIACGqMtUL7dcv6LOHMQ7tpVt88Ra16xKHMErUqUPu6rr0RtioyWCsHz0DewN76ZbsDdTdR9V9J6GwXghZcUWvd/grF186ONc7OEfXbiNAFgXJYn3p6QtvPno6ynIE48p4npfQgogvv/DM3/07f/vxd337J/7b756+58E/+/iHT5w4bkdblRZAYV7+9m9vP/DA1V/7tW/8zb9VO3J47p571h5/ZDLJdJFt/ZffunL9etDpLL7znad/6qcgDKtHBGbHAEjKh09hmrTk66anjnXwmYSACgHIFgUA1NttHcXMNqw1dBjbLBtubyfjgQhorbByVIig9pgUtZICoMQoQN4LJADeozbLQSr1kI8rgsjisYdJh8BcSbQZ21SuIS9WaOZvQQSQwsJCA956d/yOR05fvX7t1//1P4edS/MxcRj6ol/HAAgKAFCctSaub19+/Xf/1T/4Cz/+M4/ddyK4cOPqthZxRNPcevCX0QpIkTjGuSbGESBQpwGHl2mpA4pkp4/Nujq4LAsdIIRDS7TUcZduq2Or0mnQQhsse+Ixu8786l0n7lcnHnrs4HJoxVWBItesNT/2hdV2Kzt1HCeTuYXVqQrxP/d2tt/xnu8GUO/5zu8Po2hr/ebcwlJcawz73WZ7DkCQSJjDpaUzP/3TkmUbX//Gxgsvdl96xVrbXF4+eO+9R374h+NjxzzXO+fA+0kRmAUBSBmiQhERYVVG6UrnVmk/eAXCxgRRs24LDprteO0gasWC9bmFucXlQFPe7/Zu3dq6fDlLR5DlrsjJaMgLXWE2BBBFCp0rRByCBCE757JMpghl5rfwLMoAgFwgowijQFnKss8i3lc96tNuPY4REToyz+96ePnU6ROf/PhH/+A//vxgZ0sFsauyDQB8vRoBCjt/bafDeLy79eF/89Pf+WP/68P3vjW4cO3ilmbHRNNQnFcigAhAqM4cAWtBEcQhdhoYBYKIc03e6eF8C/NcJhm26m59l04elPVdXJnDlXnJLRhCpDxPT506+/D7f/gbzz2POVEUEinlk5uU2nvrk/jVp5Jji299ywOnzj4CJYADRMzz7NTdD9QbTWHWxng9mOfF2XtPc5mK51mYQESswzBcfccT0VvespJmgdFhHHW/9rW9Xv8gADtHWs8SUyrN7h+Qy43r30eUsv6/ciqI1hQ0G+HKAaUj1kE3sdYmQHqQ7ToIoyisN+aX7l/BucXu5obWlI9GcaSLSaZL21dQK+qP0/XxJDdhrd1oz8/HtboMhsnGhiT9KsunBMGzpAZFStGscOvPfZUZ2EAIlsFoPHOAn3z8dBiFv/Iv/+lX/vj3WUAHsXMOfd64CCIqQa4SSESEBEQs6tCm6R//0j959w/+5KPv/GBgbryxDtaBLmtCgRBIVcVHeVFCrdy6K+sw16TDS/aNm+7KbfPuB/nibd7u4VIHnMNaZF+8RAtNvbYEdxYdGKJzp08JCJFSShmtldYIgOfO8sMPO61MrWat1VXUQ5iN0sdPnvF+ce8kXFxcKlEf3blEiKgVABRpZvJsrtUSZgQY9/uN48cBgL4lXDc1Ekt7YJ/bAitvVMV3aBp1juOdYTouEhVopUyeZyISxkUYx7u7TpkwCMM0meSiSEy8uBY24uVOR0uZZs1v3t69Mc5yrRcXG9u90WuXN6xlhRgotRioehAQTX3wU4Hpc6zQN3u4o+xjVlYxdaCAZWxE/PAJ/Y7Hz127cvk3/+U/ufjaCxLV2HIhIkqJCDEYABCxfl8B+0s4EXRIYkkrFPn0b/6rYXf7Xd/zo4HZvHCryC0q8qBGVNnox1tuAM5Bp6HfcR8QgWPzvkd0dj8gqONrgCh5AUqBteY7HsPASFZMXXj+Mc7efff/N/kiZSL1t6SceboevessAJSJFH/eK4jCIAq9HBDn7GRSX1qqSL3vKiAwLdspwx0+77pSpFUERAAoMC6IJ4nrJXuOVK1eZ8kFxImAzm/euDEeTcI4aLc7WuvJeAQAttFk60zc0EjIzr1+Y/tWxvHiwqHFuSxPX3vuyvpWPzakEKIolOX5IQgrhTgLtHquVUiKqLQXZwoA9kmOclWt0FKjePv9c/eeu+szH/tvH/6ln++O+nOsD17dmsvybj0aG20BBoHZCYwAGhbf+IlFkFEREqF1TCxKqyCqPfXR3xj3dr/zh/7PYdB/9dokc6RREJHIL1xpm0Fg3NV19/oNvr5hnnyY1/d4c4/mW5LlvNMLP/RtGIflqmY5grfLZsovyawiCoP9tkYVc/JU9FKBCACKfn/4xhvDV18ZXbyUb2+ztabdEhbdbC5/+7cvvfOdwPytxJ6+/FYbXb2KzB587Gcjz+s8q4ksvzN1NlTHlUnaoHTGMMnz3nBIxgigY/D7OM36g8FIE4aZcUWmtEnTVJwr8hQJ9/b6WiG+eXv3xjhpdNoLC+1as57s5O1OUyEQiHO8dnAxTwuLaOOoFoWT3UGR5VJ5t5RC5XHPfraQKpZS/gUCdHy+eM/bjse14D/+i5996hN/WADdvTG4fzChE6vXQ9PbGdjC1RCPpuOzll+Zq++FgfZWlG/LJMTCvprEWSeKonrr5S98fLC78Rf+9j986FT75cv9xGlNopSQj55GARQFWEuHl2mxI/edwKUOLnXU5CAoAgTILUQBRAEggGMpLAYGRMAo6GXOCQD8+n99448/9uUf+6tvP3hwOTDBMKHPPVc8cDz9ge88xIBUgcedL32x99zzQb2lm836oWOLb3vCzM2rIECtJ9evbX760/2nntn55J+d/Af/UzA/D9OspOmLWQDEOTJm7+mnW/fcUzHg7Ei/EVmYy2ZcuC8UjPusUhQQVITaOJHCFXleFGlRFM77zXUQFgWneRaHARFnigBzX3+Q5zkgZmmqt3ujS90RG60UhXFEStWajdWDB9zyXD5Jm52G0cZmWb1RS0YTUno819++dBMmZaqBIlKEInSnhJixvwM0JGfW4F1vO3fz2uV//b/93KWXn3dh7ZFxet/dh/DkoevNeNAd1tL82s2d13d6gNFq4R7cG35pse3KECEwiyCX/W8AiIAdi0vDWn3n5uWP/+a/et8P/N2Hzyy8fGkvtdoo8eaJ+9qr+p6jYLSMU765DdbCdg+IsBZKkqmjq2KZt3tye1uSHFt1dWTF3tiSNBdxcOKov1ao9Re++OpLr2zOHTjTnl9tNOfHeXB8mQCAHZOm0ZsXL//KL7fO3tN55+NvPv1f9ERDQnLNgivxoCA6mpiD7Y0XPt398Vcf+7VfN63WHZzhk/YAkIjzPNvZad9/PwCgBxb7HVZY+i28nTvL3p5yA5S1ooiogkCBcnYCIFluC+cAkBC1tSwiTvJMAkOKUJsAiIQ5CCNrc0WkX7u1PbEcGW3CkEFEWCmztLKEAKSo1aq7PK/VG0mShGEkSFs3b4x7Q+r3oQD00kJXrQVK11kFJgCcUF3lj55pPHDf8c9//KO//x9/vr/brS0t3afw9KH5rQeOb9zY3rh8vR6H7WbzobsO7nRq165tXXXuGKm5wm6ExpRuKAABdiJEPkXIaB01O2GtCcI3Xvn67924+Bd+/B8/fPbkq5e2t52mqvWnr23kwURGKaBQswZpwbd2aW0eNPHtHXBOBhNAxMhAaFCR5IUoBKMxAwB48JHjKwdWQslrBusGTXsunAxPJ69Pnu/VHnos39m5+G9/8fRP/VTt6NH1V77ywkd+TZtIRJAAibQir3GcA87z2rEjh0/ce+t3f//Yj/9tYZ5RHTG5cLHY2lb1Wv/8a7y7l1543WYpRZHutMPVAzBLEwTnnHOMM1eelC7LWUqSICIYY6fIQ0CYC3aAIECaXaCVIiRkBMmLot5sRbWWiARBKM6N+n29OUpBKxZBgiJNoyg2AdUbDXYuqsXg8ma9poNGrdlWJkzH4zxzpfdTBECmkBOnuq5SHU5oMc7f+ehapxX9yv/z5770xx8OwujuM0dP3X2489KV1zVce/7NdJgAUJaNx0nWbNRbrfoD5461d/vR3qU9a8EomFZsEgIA2wK1iZudqF7nIu9t3RZXmDCa9Lt/8G9++jt/9B88eN/bv/Haptdc6q33gLUCQAeXsFWHogClQJM+dQhYQCn1yFkQRqWAUKyDwqn7ThKLDjWs97zVsHDhywcOHL6+sd7WYdZYWrv57OkbHzt49z249DAA3P6jPzrwXd+tDx/4wr/88c2LL4yxYwSZfatNNIKIaB1by0qFwxvdS+OPLcChA3/zr4U6Lj1HRIMvf33zP/0WC1Mc92+8GR9e2/7oxzHU1KxjYefe/97ortNTkltb5Hk+8+36qsBKW5cRcSRHmKTZyEmS2zS3ThjBd89jaxkFlCZA7UTy3LJgFMcAGNfiINDbt29r0iq3rIxK06wz1wniWpqkIFZEijyFIms0GiJMSrNzGqVuTNYbTzWGUqAJq6ZV5b0yADMcX7Dvevz0xo3LP/cPf/bq+VeOHlk7d/pQpxlf6/Z7NzautmoFkUIlAI5lPMqTST7uD6P51ulatLKy8MZSc+PaRgIYGI0IYK1SKmp2wrhm83R3/TYCa20ItS2s0oaL4o9/+efe84M/cd9b/8L2rXVmQJejAMSBfepVd+EGLrSkN8RmAzTJcEJHls1jZ0EEclviIETIcgAAduD9Cs6t//Ef/pXLl/+w9Y40iN792m9wlm8/8aFDf/+DxjkASLa3Dn/o+y4//dk/+vVfOXLX0Z1xEQfKsiCAIlQFQpk6LwQ8Fl4Yb12/8vKRN144fs/jXmBwkQ2fekqI7MiKTfPhuCZB0R9TGGBq+69c3XvqzdO/+H8L5hakcm1ZO8srxtn/pzIbBMRluYAVgXGS5oUVYAYEW0re3BUkClAJqCCuhXHcaNSddelkrDCu1SPNggzCDErrRqsx6PUABMWmSaYUtdtNZi5sknSHkQmXl9b0ybte/OzX2JWBN0VKkdpf4uCEDOfnTkQP3X/ksx/7yG/94v+rHuA73/7A6kK9P8m+/sqlrSS9y/JBq64eXLa7u1xkIghaZQAjK4vrewtXt24+dOrcgYXD7cab17f2egOjdVRvBmHkiry3vSHsfPWzdc47+qQolCKlg0//H7+4t73ztvd+G3MqoIEAskLde0I9eAoDI3khWYFaiQjkhbAA4Z2IyG9DAkQuHCj1+ff+zIdf+s8/duk/dy7+6lPn/srX3/G/HWvPfc/f+Pzf+p7wL3/f4y4vklu3ovn5WqsZGX32cLvEgt9UxyDiQHJNzecGm8uN0EQeOthJuvXb/8WNujzOqBUxFyoOgvkOKBQFXBRXNzb2PvfU8Nbu45/9DSwVKAtzlfPtdQsBWKh6rHopjohOZG+UDcZJwQ4AxLdnK/2KSARKM7PNknF3Z6seBStrhxrNmstz3WjqJMtJK2ZuNpuTNFu/eXt1dWmQZlmatBp1W7hkMk4nkyKZ1BdWgqBma9aEoePUmxtKoVLoy0i9Z6JG2eMPLy+0zX/4Zz/z9U9/7NyZ43efOTIajV6+eGOvP1FI7SDePdk++8a1KM22F+ZHFNhswnmxUNjlYdocJl85MDdMk4Xbm5259oMP3HX+9WujTLI0T0YDFEGlCElEHIg4FBYhFCIRp7QK48bXPvZbAW6/+/Ef7u/1hFkrgogARGyGGtEYEQEgrGlx7HMUpxYTKeVYrMtFnF/6I1F26uazz8SHdhsH37b+/Ps+94+vvOXvX9/ZvOfuxwHg6A/90OVf+Ddy9xoafX5rQIDsOytVuQ0sgATMLiz4xJa7rGiyqEzVgIGM2Xv9ptrajh48bI4sj954s9452nj0hICoKESlnnjoxM57H+mdv+3DCxUCnWLVmYTGMkm7jK4nlq8O8m6S2WlXuTLGNVP0trDj4WgCMBmNxDnHPDc3t7C0UKs1NItEhpAoqoVXL90IDcX1OOuPG7VaEIaTSZJnSZ6mUWBqcQuRfJDGF5Sjb7ZLZWKhtbJUL77tseO3rr7+iz/9syrZ/Z7veELEvnnt1k53sLXTR8YoCk1IOgzfuPfs0vX1ozdvCwQozjqbI6wrfO3g/JEkn7+y7YziYGd4cHFpoRkO064Ug0yEQZMICAoSIiMICDNqLLuuFoWLG83nv/TV//Unbt//7g9R0NzeS0jpPyfzZN/yAgALh1HtyvkX7j3Wftvb325ze/yuNU7Th57+pc+dOPPC4fcKyJ8U6d03/uzA7/7ww4/cf++RDwBA8+TJs//4Z176Fz93/AZPIhjyJCO2VME/EXISM3V0s0PBaA0HTYltBkoDABeWjOHjd339v34+enOTlQ52LkNrsXh6PaiHuh17RZb0+3d/6DuASKyFMjurasQwu3+sPF0AAgywM7G9NK96wk+T1MsvECApQoTcOkC0WbG7s5NOJguLi8lkUm82tVYKtYricDicTIajI3cfZ8fNWhwYM5kkg72uUkggnQOrnaUDKBjV4kanLVe7PkVYESoCZmJnT63pB+859uk/+vCnf/dXzh5ZXFk9t77b29je49yy5ZX5eTFhv9vd2NgIlGnNL6wfP3iL1yTLnbWgVWKL3t5OlOTLm/28EdbTbHuucX59N6uFK43a4bXF8Vxrc3NvPE4QUSklKERIQFg2CHDeu6m1JhVev3RzNPnj9/7lnzh66r4bWxMfZ7zzdUc2E7ILW3O744txuHDunsfyrAhCc/6f/fMD3/n+H/rRd5vfe/76xTcm+eTri/e8/ccf/lvvmd/48lOr3/EdwhwsLz30L3+ev+u7rn7t+aWN29nmBiaJsGMRJKK4Fq4dqp0+nXQiY/PD3cH9D96/dPxuACCtAeCev/EXFx45OH/6sXx3+/pv/vrxv/t/6l19rXPsPmYLADqMXv3ypw4++hZ/v5UDs0zGmfouqjIn3+1KHNKY2XlfSJX4jogiKAyCQiSkyAszo5RRGIRB1IjDRpRnWa870MYoZ1kp2t3amZtrAJLRJorjZDTpb+0URYYgjXq90V7o7uxq5I3t3a3bm9poyR0AaAWIpCF54O75ds399r/7f2yd/9q73nL33mD04oUreeHECZCK5+aCqK60mVtYzrN0b3u729uV3e04qoW1OpLOJ2kxGQe5k3btDaPWuqMX4uB4P7kb8dbuaKc51kvtdqt+6ODCaJTt7PaTNNNKKSBAFkEGRgQdhGEUaWNAWAPvXHvt4//pZ777b/4v5048uL6XCeyLLwhYm1fRGgEAZmzEqlEPgkABQBCa4YUL7XvPzX3bu98j/NBPHn7qqZubm6MH7nvo4ccerYQ5eF+WIrN05lw2t6hNEHQ6ydNPR8vL9bNnJctRkTC7NOW8YOuscysrS0CqSnQCCoLVBx5VcWP88rPtM6cah1bDTmQanfISiPe8731l1+1pRKpMvJjxt2ea0hQkzBhzxzBNB/YeRRYBH0cUQPIdwxShUdhsNjrzc1prABU36o32vBYAYcjSDEXiTiOu1eeWlrM0H/Vuk9jA6DzNclHr2wNKtw8eOfDlz3xl3O2iaolYRBSmVlw8dM+B3salP/hP/77Gw4NrS+ev3ByNUkLFrEwtihpNQo2ohAWVjmqtQyc6a9b197Y2NtbH3d3CggjHsdahyobJxYwHDm8YuF4PFh2vZXJyvZff7qZLzXR1Pmg3j7Zq/b3B9m4/L6xWZLRWJtBBQIjjSWKLPiEqhcaY7l73//iFf/TeH/zJuYN37w7F1yv7V2dhFUCY3TdpFt8RpXAuOnSoduKEiBSFu37tyqm7Tjz55JNFYZMkCYPA80S1ieH44cPHjxwBZiAajkb955479O53+8Tub1Fe4tv3lPteGS93ey++uPy+9wGArrVm1Rkitda8VDaGeOQ4yzEpMco0RgIiqPQwd5llhcTofLdjZvEl4yxCgOLEiVWEinQQGhPFaVaoNFNEWa3ebIeaRQBlPErazaherzXbrclgMur2amHQWFoJokiILl/b2l7fffTRh2r1eC4KhuR9CcLMB+bpwXMHLn7js8//6e+0Da3v5cONrjACA0ZhvV0j0oRKKY2kEBCJtFbCYlky1jmrPB0FgdFKD7r9zGEhJAKXjA6tIMgewlYcmFo4nxdrw+zYcJ3b/a2VTmO5U2/Ee7uDceYYyTLb8Uic7dsgqHeSyRgBABhJs3O/+m9/IYxj5ioMjWjz/MS5t3z/3/1ZKcEYiOMoiowxntgEoBoNv/pBYB546DH/+51p/9/yIgKA5rlz23/2Z3Y00tUZ7njdqc9EBLV2k0kxGLTuvhvKKOt+hbev8qtCnJX/qvqglCSIiEwqFzsFE164MIsvKfPZmQKsABiVEywsj4YDLDtcu0Cboii0DpQtXJHnncbC3MK8zW331g4Jm1rcaDbaCwv1TufYqXMmiAUDl6drhw9dffElMuhYIqNOHYBXPvXrrz/z+SS1r1/t2cK2apGw02Goo4h0QMqQ0gQA5WAjNRwnG+sbO1vrrsjac521u+9bPnqisLx57fLWzeujXjfNioA0k/Yx2ogFgfeM2pqrR46Ppvnxi+tFq7e52lk6sjw3yTdvb49GiVJKKQIiJGzPzcVRBAB5niOiMYZFxuNRGIQmMGmSTiZw5fwzty69PLd4wBYZIjIz2ySb9HtdHo1G3W5XTcNUWPbnniXa3OGQRqhiZ14U6E5n0ulc/MQnWu97Hw8G8K1R0zJjCZm51Wx25uZ6L70UrqwAIluLSn0TQC61hkwT67yPpYpXV1zBwrkjQoyCAKo6wjJXAXymCxCi881JgMgXgufWR/O1UlJDFQQ6CLTW2jHUAtWaa9eb7SKz9VYThXe3dl1hm502OKy3F1xR7K6vNzrzpx586LnPfN5lDpC4SL/yO79w68bVfuKy1GogZXRqxQS1LJngJAnjMAhjjJuJBEAwGvQ312+Phr0w0KtrayvHTtbnF1UQXHjt4oULF0+cPPnwez/Y27y9c/PK9u1b4/HYCQmpAnwbOgidE8I3atFlgBOT9MSbG6POoLc6v3bXwcnecHurm2Z5weRkRETj4XC6oJ6aIpJOkulCi8Dv/tt/6Bu9Tckl4p4G+KVf/pVvtVzuNFz+Ry8B1Oze0R98aWVZiqLsmD5DtyW1/HUV4i/99m+vvf76/KOPwr5ecndyUcWOM06YBrEBAXOiLKwtLEa97jBladXDQFHunK8+Yy4TWYhmzVYBUJhJlV3dtCJjTBAFWlGepjqKIluMm/U4iELHAqSUVuAUIvb7g8bOLoEGhiSZbN242ut155aXG3Nz7uYeESXJ5JULF61ltowIqMiEzbA5pxQhiC2K0WjU6w7Vbrc3yoZJBmzbc51zjzy6ePCIiZvOuTxL3GQy3Ns2xXiycXmvFa0cOrJ65EQy6G3duLJ+7fLe9nZunSgjpH0bsMg6bdStheZAqbVRsnjxNrTrO8ud6NSR/vr6jcFy68TfAymQqgAjAhGKlNnSPoqGWHaIKM0QRdOwzqweAqdEFKx6FwoAEgh7EnvoV2Xie8uRnTGN27e/sDn+nXOD4fm1Ay0ARiAsq+Ksc8IcRmGWZWmabe/sfPhXf/VH5+bCd797fOvWn89nzFEcb29vl4n+VeKFjz85kYu9JFMkgRkXnBVFpFQU6FFelI12icBZEdkf1WdhBSgAliU2qAhDYxDk1s1bURBoIlKIYWQAcTQcjQaTUCmFmkiHgSnyoruzNZlMmvNLB04e/9onP335wkViS0QuZ9AKGTWg0wp0qKN6ENZMYEQ4zdw4w0GKg0FejLv1Ru3oiWMHjp+qzy/qwBR5nk3G1rGIu/HmqyrtHV5pFdZeeOGZRqsR1ppBrXbkngcPnjrX27q9fu3S9u2bg+FIgOqNmjFKAMDKKE1fQFCROd4bH90dTg7My0JD2WZYP4zoSE1Hr6E3xrw/sByd5H+ZhhBmo6gqvpnZftVSCszEsp8nAghSjaHDqsMZW21anb2Xng3MB8aTaHd3i0iL3FEdjzgcDHzeedRqvfqHH/kXgM/84X+Lbc6AWPV6+CbmIEKlFLAtedXveEBEQWdv7aWT4cQQdSe52pvMqpOrFolYlQNiFWZCTdayJkYRZjZGjUeTPC+CDmlm1loprVlg2O/1tvvz7TYplSST1spiq9VErTY2BxOO6q3mras3bTrWSnM1eiPNMxIBosBoIwUXWS/Nx0nR7e6N+7sa3fzS0sp9b19cOxzGdcecp2mR5wDlqBTHnKcZKu0ERCiM4rwoIEsda3YTRNVZPbiwdngyGGzfur5983Jvd2d3VDghVJoQNYogXIiD6wB3b/QObaTbjVZitHFFwJmggjJ5vTRAfKK0Yz8/jzxdS+aRCpAKVZJ6ar1C5S+aKoKq5ErKtBwQX6QrIg6wKIr0yQ/8xZPx/F0XXt56x7toNHDeRmQhTcYEAsCCUhQuCg9+6XO9++850oplkhcZ19sRKscFLi4cieJod3ujcFxY3Nvb+cQffdiP+fGRYUIAEIV4pBP3Mntorv72c0e/9uLV3dwmzN3h2AmLQF6wdaxoXzVeFexWBEZTlttmI86tHY6SODSFtTpPsjDQRIqd45xDY9jlwlQUaZak3MFA64VOAxnefOrpUW/PmACYq76k7FRoag1FlKbp3m5vPBr1RwkiNlqNE6fvOnDXXfX2PAuKc1mWevOPmUEkyzNhYWGfDaoQRdHQWmsLl0wo889ARZ4FoVZBeOjMvWsnz+xtbqxffXPz9o3JeMJAVgdKqZClAPl6LVjI+a7eev3yx64eeKjfPmJcprgApUiTF/RxrJUix1D18vSOYCSF5W84S7f0unyqXGZmocfyFUMQz/qKEgMzKG2AaKHRrN3/cHjpQtBouLm2WOubAyitwigu8kyEMCDd3Y7aMdx7Zi6dsEWXStiAIFJgzdraXbVafbiyNJpke4MJVP1lq6S90oUlADVtDi22Jqmt12p3H1nazYpuUowmqStYER2dr0+yYn0wpn3oxCMTpch3XCXCXn+cF1aTjCeirXMhaEBkhlq9vry0BMw7m5sorrDJ1ubGgQOrcRQC2Y1rb/qHL6MxIkgqbs4x4O4w2d3tjwf9IMD5leXOylprYaXRbpGm8WhiC5ckyc72TpZm7XarVouDwPj8M8c20FqBdOpRlheDceqcE0YitHkhLDow1oYCiVJkAtNaWm4vrx4bDXbXb2zdvL67vZWmKSoThcGcpkLrr7SOnVu678StrxXbL18/8MigdcC4TIkTJEEUwMKBiBiNSpEIWAYGH7UveQKnXeXxzqZlUoYkysRdgX3Vl4Jl/IMRxTctL9JJDizzc/TKC5NHH1NpUbqmnbjCIjqAVKKaOf+KO3ZUB4EWvn39zY2N7qn7zxhdU6QVKaVNv7s3nGRCkbWF1y3sbJGmLi+KvMjz3NnCWqkJZMIvvXY1jIMoCmGSe7ZvGP22c8fb7c4ffPYbm/2+1kqqxreAaB07ljjUaV4Mx4nRVBQkALrViHzfa5vnVKsvrB1VLlNEO+vbRS3qD0Zpkp25+54sy7MkVTQtckMAYearl6/0RxNh155rnzx3tr28FtSbl9+88tU/+exdZ042G7XBYNTvD/q9QZZlzEKAUS1qNhvtdqvZasRx1KpHRY5hYJxjrVSeW0BRiqx17Jzv0MQs5B0e4ulAQWu5fkCH86vFpN9dv1XkycQZERtGxU7n+Hbn6Org0onbX8t2mrfWHpy0V7XNlLPOSRBQmjM4YBClVWA8sEDHUg4joQqSVJGpij2m0ML3oSl3HaGqnB9SAlxCJCicdf1+durMwuc+Pbn3fl/shn54giKljdaBJh2NJ/wd3x4wZ3Fr89qlL37p6/MHDgYUj3rrqytHRdzTn//EiXOP1hZalY4DANCBUYHV7IxzzAzIzcJGgeTDQRgtIlGaF2nhRFBrNZgU5+5de+TsqY9/9etk0Ik4FgT07WyQ0DoFuWVhAHICnDs9HCZaYTZJoo5qN2rOWlTB0srywaNr1y/fWG7Ebmf9wld3d3f7xWRIpHAKd0QK61JbHDp+bP7g0eb8EirlrO3v7Y3WL680sL916/xro8loEgRB3KiZKNJKA0qapKP1zdu31olUFIc/8oGH9wYjdtxp1nb7kzTNUGkiKIrCOdGKlCFnGUkgE1swW+esS9Ls8sWrawdXzt5779Gz9+5t3N68cW1v64aEEnABku0s3LWzeHp57427bnwl3+ncOvDAuLEsnNeItUZBAiIHyAwKQBsKdGni+0ZyZVByms5QSgQpEccUv0nlWAIUFCYk9C3JKRmPkkG3qNUb80vRc8+OHn3L/Oc+nbz73VEUNZrNwAA3G/Liy8P2ak8vJRtbuQ7E1IPAPPDAI488fP9rLz771scearWa//VX8mazZfcFvYiUMgYprRSKn2hFih0ajUo5ljS3heV6ZJbajTTJBr3hiSPLneeiDFh8r/uyT6Mgkwg4J1ppozUIWHY6HRadpYWotbxy7GjUXgDSrLQtpDM3t2MvNSFwoR6PE5eOAdE3f/UA3TlXj2oPvee7okazKGyaTIb9/s727t7WZuxsoxZMkiyKo7nFOaXU8sHFG1duKjJRuxYX1hbWZUUynORZfuHapiI6uNgqrJ1r1d64uRFEca0W+7YkzKLAOW8AEzjHImCLwg62jyzW3Gj32oVXjt5z/+Lh4ytHT/a3r796PkVCJK0lR4DdlTPd1bOr3Ysnrn+liBqbB+7PG2tB4GxekFLe3hBCJ2WDBq1VoFAAHIub9nnZF7euXIlS+kSqyl7/i2/aTsbXYdksz9Nh79qxowe/8uXBwcPxzt7Wdi+djOO5+bkDa0WWd167jPeca2l1YHV+aXH+6QvNr7KcPn3XkUMHt29dazTqAGCUgjL+V7m5fIxvf5+0UrIhVLOXNVEtNEuteiMKjaYsmQTK1MIgyxKtqaiqLaYxN1TKIAKAYyci+okPfrCztNJodVQQBmEU1+qKlLOZaq6G0UL/2pvj2zedLUjrKl2wtM28Dt7e7mY317u7e71ubzAYJEkWh+bYck2Ygyg8dfLIeJztbW7fvnQ1m6SNdpRPEq+pTWicjcK4dWR1Ya83MEqNk0wr2tzYGIzTKDRRHDca9Xq9Hsex1kppRCrT4VnY11z4JjLDQQ8ETBAF9ZYOxDF7mSaIusiQcHPxzObi6cXu5dXbL7j+1cmRe0ZBg8pmxaV7yOfLMwgJEGJgKEBkEefATq29qXmCU7jq07FnfdrKXohE3d0uqCvLh480Nm42X3vVXL60Ezc+96k/WT14cC49vajh0JnTRtLaybUgZudUQwmpEEhPu96U/i6tJuPxhZdfH/T3EEmYq9K0Ev7CFPdUkTQGbDfrR0S01onlOAAd6DR3hOIbx4i4atQ4qMpnwyLArDUhkCZTYyZmIRG2ko4nJgjCMGosHawvHzrw6LcNb19/43OfXF9/vpp5USVyIjhnN9Y3t7e2Nm+vh3EUmGDlwGqgEGGilBKWnStXsqxwToATwkiEXWGJtDfVQIQQdgdjBNCKesO0OxjVm41cSBGORqNer48AxpharVZv1Or1WhxHQRh4VwSR8kPqitwKsHVuMkqc89kgnm/LMcmBSwCgu3hXd/VMZ7wxN9qitTZDCRM9AzFXO5GABXOHAqIVGQMBIgNYK66aRjO1Wf3O9RFvPzTXD2RHpDRJmvVGrE14+p7b32fmnnlqy7IjDjQdOXjk2B/+5+J7P4iBdkurxTBhsIWzgpqoKq+o/HHNVpvZBVqNR8PSMsJpKcis5GJW88QOhLWiWhjkTgKj4ygipceTgSYKtLJlnrlUDZDFWldWuxNqpZQiLeysc1maaROQQnZuMkmEOYpiEEdGr9z90OJd99Dv/tbTf/wRDEIAEnFVrgIiYL3eaHY67U67yAutDYpt1uM8K7IiB5cEYd2EK0imu/Gas667t6F8d1wVBiYuUi6sa0bGCXSasdG4MS6CrGi26uxqySQVQWYZjce9fp8QA2PCKGo3407oA28KAK1zIMKEwCygoJq1UZZDE/iKIiM5ORw3V214cDkq+6tJ2Z0BRcAJsPg8ftCEjsEJZM4rFwwC9Ikd1oFPqfe2P1aNB6nqu0cK8yI7evToI489+sbFy6qz2D9+142FpQvnL0TdW4ZU8/TpolaDj36UvusD7k8/GTz5fk5zBEBCpZRvizBlvoWllYnjhx5+GJG//rUvA5XeetkntmcpVyLs2DpnrSMABHbOeb/UVrePSHNxuDPJPCuJCCn/4Ay+/ZwfEieixeejKkIEay0iiPB4YpU2YRSAQJEkQRg/+bd+AsP6F37vt0wYVnoVAFEprbU2xpSsKmK07jSDIYzSApYf/nHLOh1tKFPbuf50EB2aWz0kHGTJKJ/sMYXD3kDT4TAIRCAwyjkD7LwgVkqR8potHMcBkbJZMRmP0zzjbja/NuftyoJlOEoCo8NImTAkJUoFpNiP5pzyByL5DgcGrMtsUQvjiFjKZGkiVIRzTaM1ZlbSXHInjsU6cCy5ldyWzUM0URhAYMg59vIDfG9z72ZBRaSVCU0QDvqDvd09YwJhVlkaTsZhkSfCRisTh3LmVPgHv0cnTwbveFIHBAUaEyhxIDyjMoKwtFotl+ndnd1+v6+08jVsU2W2L0ELABBEirxwSgsIA4uwtaCIesPk1lY3jHQcBv3UppJP2QqqHrrOOUNKEQaB0SASxmFYqwmSc5YdgwAp5VxR5EikgGyeJ84VT/71H1Nh9Onf+NUg1FiCYNBaGxMoZUwQiVAQ112RFdbVIzMu9NzBe8eDrXx8U2EBIogmaKypYKnO/d2rXxXhqNVIncRhIFyOzZkMelnCvWyA2uQFa93xj6sgU4EDCA4cWUEHPBqQL0YALBw7l+eWw5CKdDLY+DJIFrWPxZ27RHwfH6rybVAQWWCScaOmZ1P9iLRCAVCE7bqaa6JHu45hlLpRwoAwyTgrpLBsGcDjjwBBxFooLDMDkLKTbu/m13XQyvpXeqb//LPfOHPuPl9N7gALJ846BoA0u7ayEhw8hIsLKlD0wjeCKKw124Puhm/mVVrGAoA4GQ1VuPD8s88P+nta6dwVM1jhQ3BVFM6/XJG7IPQixzoGkO5osjdKhN1cs0GGwsFonCKDlE3jUXxDBBEwWrXa9WajrlEpENDGWGvTSZImCYhoY5QmUso6G6IoIhGYDEePf+9f3F2//ewnPkqq6W8iiBqMJojGUb0lMjZB5JiNZg1YDyEdjW1eiJArpzPFgA1EcC4gUr5CPQ6NVsqJdAeT7nC8dHQlvzmKa2q027VpqoLa0qkP7N7eMEqCUHc3L+Quzge353WZsKR0EDeWUYC0JhKAYTq8ZrRwbb7sLFC6L0snJiASQlqwZQgMWgYWMIQiuDdyAo4IA0NRgKEho0gRHV42oUHnJLeSFdwduSTnouC0KBPzAoPC7ESlLstHt3Pczcbbxx46feDQCZtng+7u9ubGztZGb/12ng4mh46MNq8XkaR/84e1FbWzLYCUpP1xMZ5k5KdvQjmqmBD63d3F4wfvf/CRW7evv/TCMyK+qoxmMrt01HsuArEuTwvWBkkpYhHY7PZRoB7pOIwEoRGZUaoci5Td1oAUBUohSGCM1hoE9DTXR5jDKAqjyI8D0lrnWR4EgXNM1iodIJIr3APf/t7Xnvoqdyc+BKyN0Y6V0qSIlFI6CGMOTMFFFkeBM7rIfIYlKFJIQDjUJIXLARUiFpa11saQcxCHyrmwn3JYi1dOnM2TF5PxbdQLQCuo+mFrrdY+VLh6sndptL25dHjNWQfgiDTpGoBTWislzNBsdO6+59SFyyMiFAbwIGPKGFUUcpJxq65zByxgNDHAeOIAcZy5haYuHPbGrBRqhZNCjILAUGxQa1rqUD0kQklzGU7cYGyt5bxgAV0M5dTpMwzBMzdfun35lfHOtfGob4tca1xsRicfXI6iw/UG6uufigypPBQdYBAJaR3EKialXFFwf+NqutjodrtFnoVRnEwmWpullcXhaODTPoSng4kB9kkK378ImYs8d0RCRFpZa61zhXVAEgVBYMx8qz6YZJO8EED2jZMYUEMQmMK63d1+vRZppZVvxeRxu7VFGET1RjPLMmuLMIqqBu3iR5t0lpYPnj37jS993ZfoK62VsuTFEFKj3sBCRHJEDALtApVrRV6pa6MwAwxIESKxA0RU2sShQRFCjMOACCUVgABwOUuds6l1NccNcZZdJi4RsVn/kiZGRCICYUBERSiCREpRnmcPPfxwp9N46fVX0cfT7+CIGWeMUgbEKMDCidE4SjkpRGtYbOn5pu5NeJxzLcTMctl1KeVIo2PQCnojCDQGGgODR1fCQONwYocJDXZQHD7xzne++JWPjgY7gWJEiaKQFAEFjhWR1gQETqyzec7CijDPba8/vrXZ37q1eWCx8czHf+f3fm14ZKkRbr7Ut+bG9WsHjp6VTs3ZopQN3tlZ5vjuy9Cq7JLCOVsUAFQ4qcpVZJzZUGdBoJtxFAcmya2vWiUEZraODItzDoSttTqIYm0Cm+U6CEHYD+fLslwpFQSB9zojKXbsu97Wmu21U6f01170ikEprbRSSisVGlPE9YjHaWx0khRECEopzzFlWbs4DhXXlXJKEztUphmZkEUIkYj8JEdFGfEGSg5ABE5rIFKKlDFGKaV0ZD2BCcH5dAINgkQGEYnU9vZWvR5ilVI1E7al6SAASAS55eHEHVuNMstOcJwzIoQKG7EaTDgreJwyISSFBAr9wLd6W+8ObWjQm9YEEGjcYkky14rJijYK4kjvbG/lhY0atSAKi8ICiLM8GEy63YEIBGEQR6Yem067Fhi1szvc2hmMhqkmOH1sLS+Kr1zYePyew3cfqA26e3/2wg3OxzXNw7LPth/LWE0aLT1Zpc/E+y6cQOacza0gsYiC0sJClMTahnVxYBZbNcdunFsBRqmigCK1KGjUIqNJmzAUwCwvBEHrQOvQmBBKC56EHShiEY0EAM45rdTcyqo2AXKmlYqjKEtTj/WNCYIgHA8lzQvvCSSi0uwpR7YoZkvU1zQQIEA0mk1AIqwUjsZpbziJwtjoHECUYgFCpYhUWem6L0Qu00ZBItZaBEECJgjC8M033kyTQRjsS5TFKqVpBthBEe4OikZNaUVaQ2G97wFGidPKw1lAn6mDICKOgQWSnFmQnSgCZgg01AJMcl5q67pSWS28fWXv1vpXjFbWWmedn4bhG0P5XD1bFN0k3dlx124AcwkY243o5Gr7xnYfAD/0tuP1OCrYPX9l94314f2rjUuvv1w7veg7IFWcXnlgZ3hTBMTnmDiBpHAsBQhaZmudVqQAMsuFk1pIq3Mto3CjNxqmhXXsmIEZREWB6TRrC62aVr6UhdkWhQhobawtjAlMYHw+qB92ZovCNzEih432nDYBZBkidjrt8ThBpCiKMnbMopWKTTAZj1nEKFJKB0HASETUaLb7rm0MFOMBKXJVzoBYJ1rZwEgYJCQ9Bp1aK1oBgBSELEhOB17ukLc+qzwJAlTKgA9HAKAwSnH9ypvt1YcIy3LuWUVFhTs98CycvH4zBYTV+WmvnzJIdmcSTJnQBAjk61KotFcde9ZBZmEEB3Tz+nUT1olwu59tD/fyPAcAqoZmi8g0v9dfQhEsNYMky1+4tFlY98S5w7mTWLA3yl+90WvVw2Nrra+8eKE+gIOnHpIqbFuNtJ7y+7SOTQxhKK6b28yKFVAoRpU9ekQkd04AgkDNNWqh0bnjwlpfvszMIcKh5YUTR9c0lEa3AJKzTpi10b7ho1LK26G2yH2vP2OMc7R65Mj8ytLtXheCMI7iZrNNpJrNjius0VGBlBXW5zcQKmNUEAZekQEqIiXQAg0IOwgI6MA5Z5RJsyObuzCaHNpcX8sjW18ek95FUpKjBqOCxeEWLxz2gxh9GgwDIJFTCoIYUUiHTOzihebR7yRiFdQLQCJDXn+IoM988r4nYT961z+h9n0Nq/03W33Yp4QEZpZ+1Q6nDBCJAKCIDePW6pn367C1yTwenScddZrtMreHCAGZHRI5a5XSApLn+Wg82Rpkjdx6p+MfP305eGlnqdOwruhNXDMOXr2S3uoV2eY3NnYH2hhO8ypiB1V14SxnCAAJYdlgwDwEGTFkgORdZOwA0TpnRUKiwJgoCo3RSinSyCKtRr0zP7e4slqrN7TSBALCYAtrjB6NxkoHtXqY5Xmj3vCYBIFAQCkCAGttZ2HhrW9/y3MvvdxsNBCp2Ww0my0TBFEYIlEtjiJrRlkKIlqRUdpoZV0hIEoZggBAiAIRFLGKloqoMX/1cnhtK9dK7/ZzdSSmcZyGy/3kpSzdCdpaR9/xyp9unnnHlXo7jWqJMSJAlgNXhCBoR4HaUuw0KUJbjAbN3iZqdGZkdc+FkTOxU3U2oWgjWvtREuSLFclnilPWCFlExnszKSHip59P6zrL6LmPi03jmeALI0BEmEXpMG4fVmHLRHOj/k5QczZDEGYBUsbrTRARdr5QklnYuSTNJ8k09wdkOL69wYioENYFXntTjFYIsDN4zuN+BBT2s8K/Keu4zIRRiPMhzht0DGOWAbtU0CoCgcy61HKoFCkKAh2Gca0WtzvNOA7jWhzGjSCKlQm00cYx+6b7zrkgDDfXb9fqjaXl5bwoTGCsZRMEhEhK+cHaeWbf+c53/sGH/1ueW0QyQRDXYkAipYnUzmCy291ZacUAGNWaAEVigkA0s0PAIIiDIOZCBACcteE8v3IjvXLp5fvOGna4unCt894rF18+88B3vza4/pZX35gLosfOf/pivblx9L77bp/Prjynbl2jyaAx8UO3hc0Y+hYQkDQg1Ib99vZTClmzBVegs74+OxclJnRhrYhbhY44iCiKCQUmY2Q7VwPO81fu+34J68KCqrL9pBQeuD/oMNXk5bTz8hjxythlaHNn08UTH2quPOBcjipEsegGUHSVpEAaTMfpOQajyQGIHzguVaaw12NSxeeARYQBTTFZv/Tcr3uvhkzFBGJ1pwgImnyjXGsdpgzD3DIICULuJDRKG0SwzjFon5UWBCYIDQgJo7WirbPWojJ6a2O93ZkPoygMQ1I06A8683PXLl7qd3ePnDzdqDeUVtYWxoQg5ajrvMiPHTv6nve867/+4R+5bJhPEpcN7IRcMhhyqjllLkbDIgyLZz/1C1ZQaxwPRyas5elgbzSI4vqo3xNm0QZ312ubvfP33MVpkdjcGNW78BT0+qPLzyfp8LVm+/EbF2D7xhNE4w//kxdrrWEQ7QR6GLZby0uOkBQUQYsbR4lIB5Eid/P63uFH/r6gQwRiVmBDKCLJgmISuSTMR0E6wGQc5JPQDo0mDkIMImabd+aZFPkWAK5yEPj/CETQsUCZguoVGKD4YQkeMUDZVxoIgEC4sXj3/LEni+FV7r2sRq8rt2MgCwzqIKw15nSDx9G5Hh4XIAKL06own/ZWqTIQEQYQBgrHuxe8a7wc4F4yaNkrwCjMBbtpvpvasZVcaJhmo6xgYSQiwMCopblmLTQiyAIKoChsnudBYArls2uZnQusHQ4T7Zwd9LsN6Whj4lptaTm6ef364urSG6++lqXpyTNnavVWGEZMFkEpKic3JUn2wQ9+4Ktffbodw0qnc3jlPu3bJ/oIoDzqWADgZG/ntz/8kUmB3a3r506eHg93Xn/xG1EUp8lkdWnF1joHLj0P3/Zwo9NUo6Q3trVAX3vjs6M8uHrhc6oz/3YdP3/zhV8XeVAHbyH15dHojai+aqBdi5sEWkQ5cZNROrlGCJY0Sm7GsfR3lWJtlNIKiXRoWMeJWhyTEqVBayAiRWGgHIvv0KI01UN0m122zkTaaMytKAJDKAaVQoUgBtlJMyKjqki2ICHkhSOE4cRaK8KsCEQYANlORhd/f3j5jwIYBEaTCXUQuyhsaoxVeqC9Z8Lnt7NbV7LTI9dWaKX0z5fCqUou9x4DAXbAuQfO5TAVEC9JFKFjvN5PLnXHu0meM2itmLnICykjNaQUZc6ZUTrXrJflEQqZXZrmxiitlQDnRQZjctLv7vU0O56kI2bWRgVB0Gg0Dx89snH7VqvTuvTGhaheWzt4pJzeAkJEDAyEaZoePXLsr//oXz/1wOOLCwvOOgEGYR+PZcfOMQtYW1y8davb69viYHcjMUF09PChQAcAItZlhg62mgdPHmoudijLL93aWt/pHzt8bHtnIEutlnWrO72XDq4d12YD1SeEW0j3CrMrSDhNUqWUJmQpQkm0Qk1GQTqmg9qYwDAQCiA7SBKrlANIUXk1CIioNTKhc75vEKhQWYU1o5hlu1e068oQtmJEkND30BVwDOPEGQIfJJv6G4WZWboDRhDnBES0wjCsTc7/l8L2BYSjmlOB1pGvuKw1ms3OUn3+UBTHtUlvIXvhjfTBMa6iFCXyqFJwq2oDAWFUUT6kaWW6lxYMoAiHhfvGje0r3bF1rBQpQnGWHU8bupaFDkplDGnuGjEgISnFANbZJMuAlFK6KIoszfI02Rmk2ncfHnS7k8k4XU6K+cVavb60eqDf775x4fXt9duNRqu0V4mcc4KoQZPSeV68+53vGDvt8sQ5ts5byMxOxLl0uNu/+QoBv+XIojq6wKiyPLdFAXgMffTXucKo5oXrk43dbHlOF85n4szVzIF7D7cD/cBLF2+/857HtDJgkDSQUiZQJFqBVqC0JiSlldYmCMM4joMwMFp+50+uF4UDYD9BtOxYLqXxYUGMUcpQbn1aFSrAgiUisgxEAiCacDi2WIUmRIQIjcIkYxHRGjWhc5xbqUbklfqGEEUYgIpJDza+pJLbLmgToSALO6242YyDMIrietxsCxnUcW2hHYx3zupXL+TNlGuKBAFd1agERZTCvHAKSWk1NZl9WEQYNFIvt1+8tHlrOFaIRpHSitnlhXO+Ymw6YJiQiECZFANA0loDEiA7kTQrcjtGAVcUjossK3ou1lEtdjaoNxvJZNTf2U7Ho7hWN2EY1+oIcPv69ZUDa7VaI4pipUqc4oGQzy0IiTNWgsRorKhktLP+6ueMgpAcpgOt9dJcVFauiFaKmCUrCt+CjQHkLXebTz1j9ubSdn0tbK0dahNRszsOnnmt920PnHr0odOTCYtVKGILdtbZ3FnvKHImqrfnl+vtedDxKMdMdfIiZVwHYV+lDwICjISWvciHwCjRMElcFFCScy1SgBBodE4QwTmZZfYCTMeLspOcMdSYFpKkDgBasWIS58Batl4VATAzsENdSy/+bnb7KaeazJZQe6jgHCNAuzNfa7RN1NBxM6y15xeXbDJvNt7Y2nrzYvFQM3RpwVnuEME5DjQph8OxnWuq/qiYmh3M7IudMstfubhxezAOFDGAj2PkuRPhKltrOi4UECCOaxI0JuzaVRIoCFvHXGTCLMLE3CtMAnXdaLbjWp0QTRCQ7wbK7KxN0uT4yeOvPP9Sb3cniuu1RkMZ44c4A/me6AhACqwIjfu98cYboVHGTijZGafpkKFgTwt0wkqB0RoJA6NrYWCMAsRud5g4p+45unZ5q/XQvRyRSibhzb10b3D77Q/LwQPv/uDf1Y12nk5sURR5avPM5mmeTIp0kqdjV6SuSG2W3Lh6y1L90JkTHSNKmcmkCEIiIl86hoq0ViAQGNQkSVJEoZqkFpDynJVGAHTVVACkclAmlCltVXIeQAEQGT/xAEaTwrvbFCIpdCDOMTCzKBlvTi5/0mFo2TfmZGIpHBuWzDon0JxfCuKG0oEOAusKE4XNuZWF3Ysv35S1c08kuwPHQAQiWK+Z0cTOtcIsywvvrhMog0EAiuClG9uXdnphoAF8XEicdR7ZlITyDg0RFimsRYBOez5JEwkjcql1rqo9ET/FdOJwKA0Gra+cv3Dg6PGF5RWlQ0QgERHWmknru+4+t721c+XSpWZnbtBvKG28G1FpAz6EwVYpZSS1269ff+HzDKS0CsK41WxprRSh1iTMhXXWujy3aV5MsrTXHaV5nhRFf5weXD149tHHW+9fpAKUIgIVNdo2DA6MJpJku88+c/htT7Tn26XneN+ryqoCAPjyR37Hdm+1R+cn6QRsEgY6MFAOIfdrg+KbmQzHtlk34hgFjQYEESeIVLmS0eedga84q+ZVi1c4DKPceRzIjgXAOvCp3wpBESoAh2ayfcWNN1AFzhYCKCxKmIBYJC/cZDTK0km92Rr297jIUOYkqhdMc+3WZPuVXveuZmPe6AwBjcYkc1ohIKS5mIAyLMsNiEgTdcfZK7d2FVWGidfMPm2lcmNw5bgFAHZuOBysHj48t7CaDXbs9hXEjEAJlk2BGbBXBLkEzE6byPS726Nhr9lqRnGjVm/EcRREYT4sFpYOnHvggc9/8k93t7eCKI6iUJWxO99SBbzLMDKKst1jRw8Q6TTLkyRJk3GS5taVpovWuh6H9UatrdVwMs4LXg5rUa01v7C8fOAIEvV3tyfZaJTnzU57PNp77qmnMtNbO3AA0QwvDetzR6KwFUVtTTUT1LQOVRmwKP0Hc6uH91B2J0ObD1iYRJwVi2WqpQDUYp1lNrOiiIqClQIUtIWUc1FJKneuEKFWaJ0IADsfmvJ97meOLp+6N3WJMostc2SdDoAH19jlEIQI6I/yXjHnuMiL/nCwfvOaNjqOGsaQVmjzceEKVPTQ3QfXxxtOLySpRaS2NuPU1SM1SiwqrOYz+HIVAXZbvWHOHIUBABTTjlrlDVZh06qpBSEGYRAG4fbmRmt+5eWXLnSC9EA7sEUm4OPMMMignysrmS1yXWu0G63W/OKyVkoZo5QmoiRJAhOEtdrJM/fcuHLl8ptvzi0sDoeDIAhJaVIOLCCiNgYEVBC2Tr7t+S/+CXFiNHZa8x1DxhguUlcUkyQfjtPBYGItzS+0F5dXGs1OvdVRRoNIlo6S0ci5DJCHg73JeHD45N3f9u7vPH/r6ddufn3MPVr/DKDSFHVancDEzUa7VuvUanNB0Al0q1abD8L2wXtOHn/oIWPq6LIP/+lPDdMMY4Pga8WkFmkEyHJWCgnBOnEOSIFGUL44ufQbigOwVggpy1mkxPAzOSVV5AGlHCFceRaABUHYcZHbjEMBoqqTxLQu3rEUeZFMkuFgMB70NEJvN3dFaowusgScnSTJ2Mk7z3RiXQfArb3soTMdYHnmtb3hOKvioyA+gMqS5kVoNCrMcuuHj86MGB94ACwdzXFUq7cbrXYY1zZub25vfbbZbBRobBCh20UuCDGzsjPBzIqzWZ6N9fLawUF3bzQYdRYWiLQIFEXBzjU7c6QVADz2xDs213//9o3rUa0+mUx0GGkxvq0dMyulnS1arc7pB9+Zp5OwVlOktNZBXEt7271rr3UWzNySDqNIh5EOakCESoPIaG9v7/atNBkVhU2TNG41VBQgwO2rlxaW187OP3HXwmM3dt68tX0pT/Ld0fb6aLveCLs7G2mWO3aCGMaqVotFsBaGjXojjFpRFCTpDhjFziGSMMSRZuesBU1ICEQytS+sFanm+qGfS13WdpImzCz70nWp+hZWOS9TaVEl2jKXbnB2ItbUVq3SDAwITlgLICA7zqEQAEGYTCbJeGSMLgrDbGtRBCIuT67e7s7ffSRQLg5VGKj1nWShHTx7fm8wzjXt66oiwiI6CMIwLASaWlnnJPeyixCB/RQ3BEIMo7DZaodRXZmwVmsYE7Tbte7uLhHVGk2O43Fvt2lQRO2N7SgDFlsUaZGNdX9vFxC7u1tpOq436mEUI6ogMD6+EgTR0srBJ97zvi9/9nPtznoYxWEYlXlYmsqgEvN4NGq2Ou2jR8XPwhQhpGarY1CgGJMKfVjHMWfjYdrvDXp73dFWl3eghfFcnGu3s73NE9Vszy2vruxuXrvw4jeQ9dKxQ2cWH3TW7Yw3Xuk+lWe5VsqyzhJwyBZUOs5BbJ8m2gzi2jZwkiRN09TM1hOVBYlRE7KHwFYAgb23tmwMXsb8RQQFAbHIQQWI4hOFPLAoD5hmvExZBASEffE+MiAw8o3/hlI4NtaJZbBp7qf2gnPOMgtEeTYaDZTW9XrdGGMtG4Xj1M4df7LRWtzYzcJANWPpT+TDn1u3lo02Ig5Q+Xw28NYwwIF2vRMFgmKUZs4AhEgDAKICEaNVFMdxra6MsUWuSAGyc1YR1BvRaNBtNupXLl9Zv3b53LEFE8TbQ3FM7AqbJ4Sor75+/swDj8wtLAIAkRIgrZQJQx8gMlpnKRw+eurht46vvvl6qzMXBpH3FpggIK2V1mmSsOMgMs45dlL5YliEVRBNhnvMqStSLtJRv7e52+3b7bye2DaLhjA0aZBhW6kDaPrS39iZXBuuHTzSbDY2+tduDF9TSZBmBTBrpbjQg4H1zdOAAEUzszgJjUZWLtPs2CitMVFgfdC5SL19gR4fYGnIe0Bf2m8Oy2GAWKplTAvUCoqCEfd1TJaZ6i6HenhE4due+MAXhaKbViBjKZxokOXFuVFisyytxaFPPWHmyXgS1+qkFDsu8iIgu5XMUX1Vsh2IIwYsUOXJyOWpIeRcRBioEJf4TDlCZIFmLVpqRNvj1KhyDmOVfU5xLQqi0Gdrsc19DbkrcgrI5blRemyLXnfnysU3e4M9kaLdXkgKw2xdkSJbHUbaZumrzz6zcvDo0oEDtWZLIRljADDPcq0NKJVneXtu7uTpe1utuctvvm6MIVKkDDObIJiMJ0FgGq2WiFhrCX1j1HK05niwN+puI0AyHl68euvVyxvb40K0aK3A+ZT1zAc0EUEFChG4EP36ntYqd5YFAHIEBCAWdk6xI2ZXSm8oEBH94Gd0gIyAIWXY/XcC4rj0NPF0mlbllGB2IuIcV9q66mpaxSGYpfI3lrKBpRzZ520iKeOoZXeZKotDBFUbc8HAOUeELnfOyrFjx5559jlUFIeG2eVZ3u/3nbNhHKNgXIsChc+ff/r69u9FgapmZSPPAh4VsgEhZYhyXw+oFN611NobJbYc3FUepBUFYVDWn7FzzirShJAkY6V1YfMwChBxZ2tzOOoT0ShjSBwS2iJjmwZBlCSpPnj8ZDIZj4c7yah79NTdc0srjkWsUwqQKEszEWm1W/1ef2llbTJJrlx87dyDjXQShGFQFIUtCmO0tZZIsRNQzvt3iIiYe91ub3fn6o2tp166eGOrbx37QdyIgNPZNF6AT+lWjVii2U7FKdGwym0tiQ0owoBYpgZCaaFgZc2W1edEWmtF5ER80xUACIIgCEIR9oIiTVPff00pVYsinyCfZbktClJKKfJMgejnp5QTWRBRhLVSSpNzAmJjl/YFEVgR5iL9weDoMdFKTZJMWBCLPMtHYzUcDeu1elyP2OVjUjc3N0ejyaTK1sEZygWqBsuziFIa0Pp4EzMEho4sNdZ7yTYSoxP/qIpAytbvLGILq0MNwEWeKmw56/yohUGvy+ICY+K4RqSszdmmhOKY+/2uttaZIAqjWq3RaLTbHsX6mWzMPOz3G80GC9YbjUvnbz7y+Nt3tjYuvPTi6fvu92LZWlsUWV4UQRhppQDAWSsgQRQNtm/dfulZGe2Y7uhty+bJI2tE6NM2p0MAqxWYcoWnpaLAFElCyifxgp+e4iNERIioyvxW71pAVESzjHg/9RUJppqB/HxUco4Lm4OggARBYIyxznmd56x11hIpQDTep8HinLPOURkgBAAgHbgsJ01FYQlRQNgx+RmFIFEQfPmlS9/ojzwVNWEQ6M2NDWMUi2hFtVpotKnV4larHtdiYXHWHphr/89/6b1lmExQmJ2zzjlrnZSI2BekWFsUbK0hzK0trBsXtlUPd8d5lcJcLWW5jCgi7EQRFXnurEWUwubO6tBn3wDUa3VtImYnLkdgABpPRmky0UA06nWjWq1h5kejiVZ5e37OFhYRx+MxIka1WpHlca2WJkmR5e/77u955stfuHrh/OLawdbicmAC0spZW2CWWuulNRIJqd0Xnor6t00ULa7NK0U+IUAhCpTdzWA6hKSiqLfLiTRGtWzQ1VpLmWyC3nFHPnEGEatp80iqcv+VaXzlYJoygwEASYR9Ui4AANZ9hoBULdJLcYVEUA6V9VOf2DmcqR4fNUXQQZEmymhxjNPcHP8bQi0Mj6x0nr94ixFyx7UoRMTNvUE9DJSinNlaBnQA2Gw2V1aW2Eqv21vrNM8eXrLWG0bEzllrnc2tc2U/LkARtoW1eQHMWZYnWWbFMSAzTAo3jYf5ILvnLoPkmJ04AZdlKQCwtYTGFlYRHj5yKMtzIK0IhZ0AFyLsbJamiKAXVw5o480oSsfjWrORJInRxjorThrNhrBYsUEYxvX6oNtbO3r0yQ/8hee++MWdl5+S4SGuzQX1hjamzEhDAIAgiNT2Dbt5qdZqAwJUtPSk810B/Tp7gVn67UtWF9SGTERBDH58D0gpIoh80enMw0kaZh0Lq/TOfRkz3oNZ6iOsOlQAgghpLAEkiPdb+BQsRFCAgETspBzZOOUMRhUqFqW16KmroJRyLALGLC3MB1qlIp6DcxbnuNWIFubndgejJMsF7DhJ+71huz23vLS00GnPBZDm1jFAmWzLjq2zzlrLXHpQmMUWzjknjgvm0oICSHObW4dEfjiegNfOyMyklRAhYprmgFCLI2YWtEpFbCGKakB6d3c3iidRYNC372TH7ILA6DCuLSytpcmEHRMpX0aHiHlW1Oo1JCyKTKtABBrt1qDfP6xMlqVnH33rK1de1BuvpxTmqDmuaVI2y7ZGGUS1gw0djXbD2HhSYulErKYv39HF1rvjsGIPBBClDWhjgkBV403LodGkphvX6wci8gmnUObCYFWF7ZnEA0HwWtb7wYVZAKeoA0B8aVg5zVCmrQ1QQHtVL37uLBKIoDLAjoz2iZQ+M9TfETMrE4RRlOSFI6WUcgDjJK0ZHWq1tDhXr9c3tncBsVarNZutKIrzPNvZ6U9is3JyseI/5yE2KOW7qAqLgChF4ggIRYgJLUBAKjZmmOQEQgAOfHKQeM8yOJcXhR9unaUZiwuMzvMUyRAwO7e+frvf61nnRqPRGFEEAqOM1oRkAtKDXi8MYwFhZ4HIOWcL6wmAiM6yUspHJGuNxu7mpgiL47jeWDh5bvjqF9shAVvJe8ysiOYayDCgTDDSUJYEK7/X92+7UgtWqrCE/GU1rihlhJQvPhGBafFdqT1KKQmIvnxZ+/PIDLXDbAt7G7T6AEGIuOJCQED2Wm/KoSWPljn3WAblp9OeANAoY8koYCnzr8tUcRBhQXX4wMrbHzj99IWru8MEERUwKyHEehTZghc67STL4zgUpGu3d3YHSe6oEZp7DnZacWBd2dkGuEROBApKq5aRvIVd1i4TYs0orXUtMAhZmVgKgkAaURDyLMvyws83YeEkSUW6ca0h7WZeZL1ezzrrN4d1Li9yYQOImshorYsssbZAQh89dc5aZ13CURQBoHNOa4OA1tkgDEfDYZZlpBQhtA8cGZ83fqWBFFULZHzLbCwdBuARoZ/y7IO5FU0qMAVTC9LT0A8o8WVLpWaQksfKlmci5en9YEVAoQq1TqVFJSq8vFAeioJXKaXbEnFaa76fKVD2tRGpFA2Wrg1lgC2q6ZRFDyoIEJnZR2t/6INPvv8dvS8+d/5PvvqydYAIheUkSZMsj8JAh9H63ujN9eukg1a702zEo7S4vDV+9HhUWOtvGkX2bx0RnN0MVP1VRAJFWusoNKpkWp/YyY45SzMPoovC+X4OeVY4ASRK0rFzNgiMIt9BVpyzwk6bWBEZTVoHmoWJxRYFKfKprbawItxqtxCpsEUgIADWWVI6SSaT0ag1N8/ONZZWda0ltk8UIJRbsIo/YrkZvUcCyxqO0nKotljJF1im5/sMRkBAUkAKEQmVVL1FSlHjwWo5Bhf9kTPdVHofKy6rQuSlwBCEKkIKgFDVhZTWC2Hph6t4BGfOAAQkKTti+KdSoioZI76ZWmkfi0jueK7T+aHvfufBxflf/ejnATGzdjBJgGi7P769N5oUTAhRKLF3OqGcv9V95Pi81ljYsuoTpBxfKHLHruEqudcv6ngynkyyanMhErGwCGd57mN1PnMKCZxzkmNu8vFo5Jy0GvG41ewNhuycKwqtSGtNREYb0hF5SUlKgSCSKqwb9vu1Wl3rIC9yEQAkD320Mda6Yb9HRM5Z02ia9gIwoPZUpNJc3PezlNZEXggoRVOVPiMe+EzZ0pTwXUpKIEklJwGSVAJmyl2IVSAVyQ/qKvtYUMWLqMp3sHKXUKXUCBCrUeCexYAAfX1SdfLpcZ4ryZ+E7vi8lGEKRKoyNCJFjqU7zJ545J6333M8ywoWSdLs+vrO+esbw0kK7PIsrdXrpFSeZ2yLW93xH339clo4RSRS9ZKGkoHLgAdM+8gKISS2uLLbz/OsFqoy+xyFCLnqbFNYW/r9RJghd9Y6VxR2NJ5kacbOHjm0FJrAFoVlNkGgSBlFZEJSmgTRj1vVQYiIeTJWhLVmy1lnCxsEgW+uIiyIShk96PeRSFhI6bC9CFLtOi+xvdaoZIOvPfU5ATRd6SoPuFpgrBZ7RgIs6YxYDryqXuXuJixDn1PzBrBk8PI6WLZdJZiOYxJAmLo+CMpJstPr+nsnAkWoyiS0UuCVXFNJi/1Xh30nqO4RkUgREQM+cOa4RrCOr9zevr7VIyJEKPI8CqM4imxeWCfKGBWYZ2/0P/3KxhSNY+WVqxYXy8GWAggwtsWu5X6ahZEuuBwr7wG4R0VRFLJ17Kzv+CbMRV44dtbaySRxwuPxpNWsdTpt59hoZQJD6EuBhJ3ViKhICYAIF7m1RT63uKyUSpOUlNJGF4VlZg1AhFEcjfo9EGDnRBjjlpT+B1/8VrYRkRJZgBWwVhDZU3I/9POPTv47U9XiX47L1pG+XQ2KiK+sRhAmZNSm8gyXhhOU9Zml+KkyC6XyhPn7Y88KAICoEKT8GCtn+nT1AaicHzkFsh7mqRLZTW0eqjrrllaxIJJXhUSUW3fy2MED850be/0xkwkjYSlcZkzQaDa10VorYkBFCNBp1t/YGn/98s5bTs6PJw5n/EEl+AUUYSLanaRDwKBeO370wPVbW1OU4/mXRYhUGMctpGQyRkBnnZT9UcQ5l2USx3FeFEVu2502ImpDHuCDiC0K0qAJqXQeMOeTcRBF9WbLWlfkRasdEylnU28GAEAY1wf9rnO2RG9Ri0VV0KsyLRAqRwJuFKrLRhNV3Xyq3V2pdd+1ulQ2fjsDkgWGHFhRUX0IgiBaqeUDh1sornuDjBEgkKrf/xQ0VgBlymS+QBT2bzzPAOQRUcXT0z0q+7BPCShK3sdK6c1ACQI6LxqhBLVQHoIgznGn03rknhMXv/ANZUIiyrOciJrNdhCGyXjirJgwRAdaEQJohV+73G3H4V2L4SS101vCchAAE0JvnPScLYjS4Xhxbbk/TPcGyST/f/f1pr+yJUd+WERk5lmq6u5v79fdZLM5JIdLcx3NcGasFbItGYYMyJAXGAIE64NgyIK/2P+Kv1iwYUmQYcu2LHmsdWTNDIczQ83CrUl293v99uW+u1fVWXKJ8IfIPFWP1LjQfd+9detWnZMZGfGL7Rex9CCBiMTg63ZuHe/u76eUvPd9P6hPJwI+RFdVMYTRe44JEMk4rYpnAZYkkWz0I1lLxibvJaW9w2u2qmKMLGKd9T4IgLUGAAhpsbt78fKZ9yMiMfPe9WvLuhGOG/a5vMGK1XAU00HlKEueauQJ9GdAqjBT8T9OmUoRsBlblogXMd26/ql3v/K1+//k74fVU+OajMhKiBSAQahcQMaqIhtfNe+zajRFYgXTTcKRd1ilA7NQFPUtAJntIpt+wYkVk7MSVBHKKU1EvH33xpjEYBz6oXKuXSyQcL1cNW1bNcgsmsTQ/GpK/K9+ctLYG7cW1HtGRI1TASAh9D4ed121mPcXV8zp9PjMVrTsY4jJWqu3SADRezLOj77vu+zoE8UYEdBYM/aRxaBxV8vV5bIHEGetM0ZKNjhBtJl6C+LYree7e/PdAwQc+qGua1dVq1XnrHPWMbO1brZYxJT8MNTtPMVYL3axasVfAtp8urT1TfQupObQrSJMJiLby0ksVHeAYJ4ZD+U9yuGFYv3V+ZaH9z5+76tf3bn9iZMfPTaV7imIsJKnFdVSNIduXHmbCdvDZv/UUS1SLRuRzmBvSzNsvVdO2eG2AIps3VnW2cbYmOKv//77grbvB0SYHRwiWY6xqeu6acgYDQELYBIdE4lj4n99//wvfvagJaOTbVWFEdHJep0Igw/IQs4tl+uT8+V6DJqCUTCVWKw1KQbrbJVc3w/ogQwJiw+jsUZAVqvVYt50XXdxsUSAyjkiUv5vBEBgy8xISRIg4e7RdUSMIYQw7u7tpMRh9E3TAKKWFDftXASGrm/mOzF45yrbzON4mY9zPmoZdSLAnhWTQpdyR55MDunWvhWt+5oZmJ6VjGOzXXr08UePPv74+q07Jz9xOcIowiwErANCsikqpzWLVVHsUpzb/ImKLrAEKiadl3WXVv4ibl1SxhMbYcEcLMCN+ZqkzZH51g9+8P17TwxapnRw7QjR1HW9mO+0bUPGMijpFqC1iYWQkMiinK6G7zxa/Tvv7CArXhNCXPt42Y/QuNF7Bgkp9t6fXXZcqPKssUqvU9c1s8TEdVPHGPu+n1Wzqm661brvBkRcr1d7O60ADONorTGWknBMLCCqC/OcFWaumtlib19EhmEAgaZpUowsYoxRcs8Y03y+MNYNQ0dInBjImHqWK9Ahe3HZ5wAraGaV3XWo1Kz5HAmLMJZKiPJgJeIpVC9SitNYNAko2owh3bh6+PGD5vCane0zJyjimN8G5TWBK66dTAEuwinepXKwxSOzeeCmQkNh0MbwqcOHRZsUwdGErQoDA5IIOmtPzs//8W//YdfHvls1bR18SME3deMqJyIpReUvZ046TlHrtpHIEd07Wb1aBWtKKEjkahzdvB37MYWYWLo+vHy17EevFRoEObLnnKuqCpBSjCiAZJDMbD4/2D84PLrWtrOUJITIiQ1ZZrHOYo5BZDZrRCSOEQAATbPY0QL2vuuqqnJVI2UMGqFBIu+9dc64augHJQ0CIjvbKScKEQjQCGTnDYCspcPGoA5clNI5l/9j2AhGfrLIzfQ0a/KTZZKZ+OThI5+kvXYnhVTgwgaubLRD8Ra3lEb2J7dNRUmwbabMZYRXnNGsEyaQqZaoVO0pHQLKxFOUQ1CAEmO6frg3h+Zq2bWNQwQ9ZuvVqus6ZnFVa6vKVZWxTvISic6+JoQxpPunnZaSGYQuBNrZObxxs6pbAQiJX5xcnV6tx5SSMqzldI+QMUQUQ0whhBhTYmft2PXD0LdtvdiZz2YtpyTKK2VtU1XCSqaePxoRKHEERFvVVd14P8YUhm5V11VMMebMcs5HxBgr5+q6CeMorLskdr6nFXCQO7X1sCn7MADgQetaQi6lTaoJeLP3/FNPMzNzEs4CkhFo+RYQTk9enJ6e7dx+S4TyXI88mE02egEKINkKhORtm6ifX/OZflrBbGzE6wZOcsIv41IU3lYbUErwhcU5+/j52UcPX84ba53VehoWDjEMwzAGHzmRZuDKqJJJ7QGiteb+6bDyyVhMSZZj2L1+Y7az1y7mQsbHdH65vlgPV71PLNrHHGL0PoSYEiMLumZm61k7W8wWe0Lu8nIVwJBrAIk5CbMGIKy1k0zk+A2gRTRorHVOADmmlFIYfTuf+9GnEFxViYAhwywpRkGs6jqxktcygJh2IUKcWM05Yhkaq1YfuDG443AVpdDHTHXr5duyNTJ9yeub/0JKma2GuLpu9eTh46++91mqFsw9Emk9Qt5BoQxlgXJB9qZJbDr7KmFbKiDvrEIPKB5qDm2UqPzkByNuQjRTeDw/VEKZU+2a3/zO+88vLq4f7iYGREZGqyQ449AZQ8Y27YzIIFK+ecmuFRJZQ6sxPbvyn70xX4XBEy2QjHVo3HpIj15cHF+sjprq2m778HztQ9LeIVs3VbNI6HYOb84WO/O9fRBIzMaay5OTdjYnImPcxelxTFzVlbMWABNHUbaBEjK0McYUgq0aZo4p+aHjFOu6Xa3WwzDs7e9D4UuPMQELGZNiAMiheVPVAsjC+QiRDrchXSlO4ggOG/OiDxnCCSDw5COqFRDhHP3WVBawYMr1NwJa1wCIOiGQOT5+8OC9r3yh2j0aXt2zVa2YE8kiMlLK+ffX7ASUnyUHRKdciYqF5CJOZCo+h5RIROlt1pEskERYSfwLylRxlMmasYi15uTk4re/98HuzkyNrAqYSEIAYy2LhOCtq4wFg6QrJsIGibUpmUiQH572n7kxX/aD2d0RoBSTc7Wrqldny/fuHP7Su3c+ennx4HRVKDkNCKJxRzfv6IutddbWutvVrbqZzZYXF7v71yQxpyGlpA6IIpucDEAAECsgKUY/DmSsTTF4zzESYYzBj6NzjgviSykCgKtqZtHAiDDbukHryCijlRhj04akP1OlHrSuvvRjJhnlxFKK6mAC75O1zkKYz/mmclVjlCwCIC9ePru4XO3eeWs4eUDGZERBlGnREJX7vcQpUbLBpuJG5jfWbS8AUlsrJiiRU6wwudaqfpAxRwjKbK5MRCEyGZKUmqr5p9/5/pOz8/msiazjGtBYi0gxRVc1xhgRCd4TUiIxJRCvp40FDKIx+HIVzi671TjuNDe0JLVqZ4zm7YPFr7x7I/j04mI9piQCY4iCyYTQd2tj3VvvfrZbdsF7IkK0IFTXtRbGuapyzq26S6X0jzEWk6kZKwEAilHHz27A/2QjUozW6tQjAWYR0arGKZomIpDLpfKB4cI4pSABQJhl7mjXYZKpxEU4KeEBZ2nYgE2evIocyt94JRl9AMJyefHsydPZ9TtoGuYkQNNoafVGNuz/GkMzVs8CEJWsmxoClAyx8m91KhEgZjylmbNcjVxoAZRWMqfZlB/SIFkytswXq2KS33v/ARlKzCVRlLMWCJhiSCHkHvAURSSVG4XioCtc6BK8/+wcqspVMwFMYsbI55frn3/jqGna0cflMEZmEajqej5r5zs788Xu8dNHZ8cvFvs7nDiGmA82c0rJVgZAnLOCFGI0lBsnccr9ASAgicg4jsF7YQ4+eh9SSilFQGBm5XSKMYWQmFn1s3EVZx5/VISjXoMezQk0SNlVR3DQmNLAlbWDMqMws3DKgxKz98dQ/ljhJ2suOcNTBpEUx0cfP4RmZheHKcYcOcjCk/+MJXH5ocirsEjavIC3vptgMOhfbTtKkLtCSq2+Ap8pyDLhgnKZxpnj04tHx6fOGr1hFX8qGIKFU4zR+5Q4xZjRtIjqifwxIoYsp/RqubSLOZBlMIHh+asLO/Z3j/ZY0Ce5HGMSMM46Z42tnKvbxU47n58dP/dDT4ZiDCnGxCmEMXHkxL4b6soZ63TCI5TQr7KBqJElWzcphn55pWcg+NGPfQjBGhuCBwBECiGEMGrMZOh755wIBB8QMUSJiYWVyIQRUQqTYV5SFgY4bGxtUBhAcgq76IdUNijxtLFZN02tGUUusq5mAHnx7MmqG+c33oghD4jSzdRvUnlXFUxlnxJWbCpFalQJZkJV/VwBEObSYlKUVomkb8IzE1z9mYcIGENnl6tuHFGrVgEQ0VqnyL+qZ1XV1u3MOhei936MIQJgZnYVTqyuFzCQi/313aqqZ4nBR+i68dXLV28fzFzlOKWzbrjsvSaNRYDIsIgfB2MMp7S8OAeUlIIfhhhCiinG0K1Xflwba62rXN0iGQ03F4aU7KMRkQnBh7HXs8qcoh/7rq/q2o9jitE6m1IMPtZNPYzjMHTWOfVHYoqXV1cxhCl5KSJJJBXHM+t15pmjHZeHBUHOhSibatkAnk5qUaa6N2pgFBblzWNAubw8efH8xeLmG4BWOAkg67Cqctw5qQKAbRpdHeWn0iAsWRJVYZTmdNbDzaKcyFySNMUAT0EMdVkK9tmSC0LshjEm5hL4wRwYIyKjDJD6oQAYY4zRc4x6LlhD0MwJADnemqX9oz1yFRgDCKdn5zKs3zzaTSIActX7gESIAmCUA8tYMpaZQ/DLyzPfdRJD9L0fOx2P2a+uhJOrmrpqrXU6X0KZESiHe0AALKBJkXkcATAlSSmmEIZ+vbO3F2Ps1qt2vvB+jDHs7u2urq6YU9XMQMRVlff+/gcf7UUv2ChhYEoMCMwZLTILEiJLRXTU2tMhZlOBMOWAylmUKQsJosBzwvmQfQO1U4JE4MPw8P6DT33il217kMYTsrWiUsYkJfaZnQsiYpXX8n4lgZaDaGoukQBBmYrVm0BCAaFsGQVKneVGPopYbDk9GdaEmFhEK2oytAYRZnKVMXYSM0RgluC9tRbJSoqMYEDHJcl4efzBcPGT46Wtnu3sLK4f7p+cHN9o3bxtV10fE5+sBrG1M5pvsyKCRJaMafSoD936qqoaIkrMRAmJvB/nTVNVtavrqq1STOt1Zw0amkoOEICtHwZjzBg8EbBwDFEIl1eXt+6+ScYsl8v57v7V5bJpKmNdSuvZbIZk1EkhY8ZhKEZRkDAFH0dvs01VtkADAIZgz4IjDCJQzlABm7qDyFJc2CwkvPXLSYAQcguoPH38qA+/NLt+++LjF846SaxFoAACaFR/5+YjFTA93jmZrkEJRafqL3NGCjkLDyBMiCVzh4ggr1sOFbFt2S2IA4r05YvWyD1zRGOMtRqBUfVMBjmT8hudBAVAcfSXJ8fnZy+FDNKgY+uEeaeGr/3q5xAxpfStD5798OU5WCtUG2OtqyfFCwCGjLAE70XAWEvGYIyA2HdLI1XXL0MY9w92x1VtCJy1mccqx5HI9uurumlCCKur5e7hEQhXs9nl6VmMqZ3NVqtVjIEIyVDiFPxYta0IhxA0BWIIkIgFEidIsLh+q6bSRphDO7r+fG2fjtL5s7NLUxIZOXSwCXsXrVHilVIkR1PnjKLVNpqTvzh/dXx8cuvOm+f3vispCWiRrcHs7mpTEYhMu6ltH0Wp5yvbnJGsX1BKkTpMgbcJTWwrhumBxYfOYAQhm63ieCuxujHWWMspAkDKiZT88SklSowIQKbv1icvnng/EFFlHRojCRPKuh8x0dFiJsDf+smTb3/8AgksZpK8xFxVNRFJLmYnlszjHkO0lQPEMIZPf+Lnrx/sDX7cm4cUhmfd47pyxhBrRy4AiBhT2W61TCkx4sunDzmnnc1yffXs8eOqqa8uLp8+eaLJb0UuzWyBZL33wGIYdhYtXkkcPVX1/pufcPv7q+NjMCYXNiIiomtnWFVptTy6HJ+fXpajD1NkIQtFXuHs6sLU95vDnIyojJI5NDUM60cfP3jrm1+nZi/FCzKVgAAnAW3pntxCnDY9n3vQ2n0sjlN5ehPmlix7KiQTGINci5V3vpiCrNCy6RJO6fj0KjI7RU7AYRyMmVVVE8dREJyt0JCAcEwhBABs2hlRQCRXu4uTl9731jl1iZmFUwwxhODbxcxa+ud/8NFvfvgMCQDIuoqstcKAmFIE0LmgOVyXUtJLZU79EP7af/HX/uu/9deNofPz9Xxe/e7vvv/f/M2/4Vyfo7X5vtHVc+XK4rpuUgxnL19E1sEt9uWLZ+vlqm6aoe8VwIUQjLVN04pwjNEHH1O8dnQESIu7d9/4xi/V126kEIEjB89+TH6MQxfWK9/3EkJcr4725m3baicPbk5X8R+yV6BRrwxguaiM4mDC5K4kDo8fPvJi2mu3w+hFskOkUcj8nx54LOhQdZAUh0NyeeEU6Cz7rVeUACAXhxZ5Lcm3DdKULZkQEVdVL56f/T/f+kNX2UKPIjqeUwdJIJAApBDCOMQQydiqaawxiGis7VaX3erCVTWRM+T0wlgkpYTCl6P/H3/9j/7l+w9d0zjXxBhTSsa6qpkrq1bB6fngCXMKPni/vDw/WOz/pf/4P6wa9+3f/eHf+Z//7ouz04/un3SrSw1NSbkjJKqbmUUEELZVbYwlYxDAVnVdt1XlfPBV3TSzVlczxQgC1lhhjjGSMSnGw1vX9ma/BCzHH35gKrf75l24rCUF0F5eQ8BS7Syq+a5fr+Y27lS262Wqn2SefM7s0gMgMBZftJgR3VFMxSpBQkGEk1fPT05Od2+/dX7/u8opLiw0qSHVNDmike0TlPpBKlQnMtVm8ESOUxR8zsPk7c+1DyUqmsP3mc8q4wpOPF80dWVFFRaAMbaqG2OcsAgmQGCfKBecQeUq5dyMMfoYzo6fCwiSLcIKIsIpBj9WlR0Yf/T83BqK3s929gQxxhiGoV3sGmv9OOK0WnrShFNIILJcrb75S5+KBN/+Nz/6jX/xaxcnP/q//nf+Z7/2HWO9KrUpqWOMbdqFzaFdMmCMqypb1cY66xwiGWNSTH70pajYOOeQsG5mIrK6PJO4rtKIRN3ywrSVa1uy1rUNswUB41y92Ekx2qYla7FqGkt37tx8dbXOFkJ17mb3N20RDJIJJgqHxBbmyMgTAbvu6tHHD7/+lS+gW0S/ImMnBZS7XgWAAFlYG/cAqHSCMbP+PpPTCXBiQDA0dTqBsmWXQtApdAWTS5MrPLKECCJxSrOmvn64e+/41IEQGescEYlwSkKUuxBiYkSs6woQUowa5UwxDv3SuZqMyfubwzARIVlbAWBdOSQKIYxD38zmHBMZE8bBVDVZJzFICeJoEDVGDyCcwt2333hw/8Hps8d335yHvv6X//c/uPfhg6atUlJrmXfEaUxlZ2cBZJrFnFMy1oKINdYQIspiMXeuGceBLBljiMzlcvXwo/utw8oiUvzuH73/thmu77XqlVaHe+LM+ccPeBwY4MbnPrdz626/XoahHy8uzh4+MsDSj4YkphIpkkksMryYdOCGcXXaBR0mkkfsAAMAh4cf3//qN77aHN5aPf2Ba2YogiJkKPkhdomss+1M8ac6oiykHop6KRl7aleECBXmRYOEqtMKOaf2OG9Zj8JCOwFOfZmhddefXa7VLpRYk44jFETHDCkGMkb5k3UDQ/DR+359mWIw1nXrJQA466yrCAGEEYGMiSEKszWmqhtOaVivFcwSmehHgO34sE4BHWLwgrIzX7z59hvPH3w4rE5ZBJoDsI11FnKKzQCjcEKiqpm7qrG/8wfv7+8smt3dWVVdv3M79P3+IaKxy4vLx09effThA+87Y+3V5XK1XD1//uJTb1z7r/7mX3/zUz8XEr/7mfd2Zi7zQabIktDQ0a3PjetVv7yYHRxYNwMZ6rpq28P2vSOO/hrA6R99/8HDe0bHEBYYOImHyBTAyA5TRnv5pZzFQ3JK6/jls5Oz88Xtt08f/ABsAgEiPL04tTtHt9/5fOqWy5NnVKXYr8lg09SuciVwUcAuCDOCSGkcymkw5JIvU8OFxZAU5FOCFuXdAEWkqtwPP3j45OS8rl1ikJQCj9GQc84YJwKcIhkDKDF4BHCuYhHf9123NAYTS7furLXGWnB2S56IjCMWQR1MgFXdAKDkejbMxwhw0hTD0DdNc/uNux/96P0vf/Erb7791osH94PvBaiZ7eztXwP5UEG5MxWzpDBaW1XNwrnG/tZv/w4aEpHKNW3bOmuqqiEy/dAPQx9CyF01iM7ZxHx47dN3P/WZg2u3AfjO3beSziZHLH1kovUWGpES4dtvQZ6B6BwAOufi7PqDBx+rBmAo+K8kBqZYxiQWBT9hDhHkohtUO7FcXjz6+OFnP/eZ59VdiSMhSUxXHg+at2O6dnkVTo/55u3db/ypf+/i1cuH3/32O9erxJJimkJbKoyIWJGx1pQQK+ZiRJqQxaYaoJzLEoLJbwUiYhC+/8Hj9eh36sVsNit1X9ojm0GvZgCMc4AmxCic+n6NREQ2Ra7qarrllFJKAYlQDKdUN7N+tbTOKCWLMVbTeEXP8oRFUorzdvGZz33p7PwsxvTVb3xj7+Do5aOHIrh/643f+fX/98P3f9i0M2YRREKLRgTAVI1aPds0lZY0JPHDkEZEXl0ikrXGOFvVbW6fQyJDQz8eHN4w1oYwGmNWy5X3Iyc2xuo97Owu6qpCopdPn548e3Tt9q2jm2801orI+vLq5PjYGJTUNU3bj+u83LwlBFMwq2RVIXsPuRyGAGWa0yUsQszh0f37X/zKe+9+5RvDuLau4pQMUQwx+vW167vXbn5jsXv47he/fPzi5fu//522Mr/2re//5vtPjg73lpeXfuje++rnjTNNTd1qaFarv/CrX45gmtppmJY5TVmkqXZP3aENFhUGJB3Z1/XDjx8+c87EEMmmunZ6WyklER0Y68hY4xwAMEcB8EOPiFVdr5eXSJJSFBFjWgAMfgQUJbNIIThXu7qOIThXqeM5LVL2sVhSioRw7fDmnTffsVV974NvHR4cvve1r4lACn734ECEXh2fjt4zQowREBETIKgB1RJ/673f2HKjJxsRiRkgMiOSAWBBQCMmMRtNUkMphkNjrBGBGGOMQV0+QBz75fnLD13FB9dvq6/fd6vl2RNjsTHD0eHeg0dX1lJGCDrBpYSioUS5c4Aei/kQYCSQhEQ6NlhLVp4/f3JxftE0zeMHD2aztkTqEERiSsH71dX44KMn68vTdb++d2rWjBdnL16evIhJmrp6etav+2Exc5DiZ6/t0M7Rq+OLl4+P0dh5Ze9c22vbSkRIctAChIWcm1XcXZbqnuzf1s7df3J87/krRAwxctf50U+xk7qqOKZh8Dt7e1pvwSGIcN+thTmMYwhB0QYZiiE0c3Ku8mOfazsQNGFprI0xGms3zppkE5ZStIauHd1sZzss/P73fv/q6uSb3/zVO594+8FHj588fdmPMYT48vjUNvMQffKjEn4QkY6DFxFjrX3zzq2coEQgMhmuG1uQVYn+CiBhD2gNFA+futXVxelLJIohhjAS2sODfUVwMWhaAKYHMwtKTIJER0cHDx4+2cQsYEqWqsdYgotTjKvAulxHBIAohIaBCXF1df700ZO7d+90Fy/HFSpYkGIjiDA69we/01dO3v3CZ4HMN2+/8fVf/oUxRBGxVc1iUmQBcoY/+OGP//t/8K8fPDu+dv365z7/2c/efdPePBBjUIQRkOzlxbkg3v3kp+LlqV9flGIfVCxknfnDnzy8Wndf+ewn337nncVil4hGPyKDsbS/t2/r9uOHzz568OT04iKkWNUu+gAiZAxzAuGpMVpEVpfnu4fXWmdTCN4PaqqZWS02c8LJs9SgjXBTV7uLPYOGOe0fXr924/ZqeT7fPfxf/+4/+qPf+dZydZZi5DiyxN3Dm1WzAJZx7GIMLJJMMrkIBuyf+tU/QWTQ2qpuEIk5OefaxY6xTpirpiYkHXqASF3XHeztBe9hDgAw9qvl6WMB8P3Qr5eu2n3ns5/Xk3p1cfm9b/9OjPSJz35NRIw15yfnf/DrvyHsq0XTjSMRpCwMOeajKF/zpAiqmUHJ6TehabW6zIjElBCMMIY0Prh3/0tf+eKXvvrFob801gKgrRwRceIUOMYEDDGl84tz/Twy1eghxjAje3S4mM+a2Xz2L/75t/6Hv/d/MMCf/zPf/Kt/9S+bak5oBRDIaGOycy6se+/HarYYXj6J44gGQQC1zo5wdRne//DBL33+k19/7wuz3SNX18zsh068t5Wr57Pd67d//uc/33fd85evfvD+j7/7wx8fn50KSNO0hshYpeEAIoNEwYfLk+N6NqvrVl0P1dJSoj1adaa4mAgXbVPbOoUw9l0VF2Sa23ffcVV9dt7d+yf/cBzOU5KDw+tcmdXFaQxxsX8Igkjn3neaLWebAIAQrAAJmbqZ7+4eVXUtnKq6WeztWVc569rZzDpnjKtcXTW1Mfbs5fMwBkDkGPcPb8wXuwCSmFPwRM65SkRSiG9/+jP//n/21xd7B85pTwRfu37967/yZ9EAVY5B1v/0X350/8fWWg28TEiz5EaKWwJlLFjxJhV8MDCyNtYAoDx7+vj8fHV485PHTx7GofPj0F0di6Q33nnHNQftfP/Rw4+//Ru/fnZ27Jp2Z+8QAOaLeTPf+fa3f/fzn//kL/7iVwXq6zfu/Pl/9y8e3bz51a99cXFwx49RM5yGDFlnjLWGDq/fBRDj5vM7P9cevRmHlfhR2S/qtn365Okbt242tXny5GS9fljVFgA4BEKpKjff3ds9u1jsH92488YXvvzFz3/p5//Evfs//vGPf/DDHz9+/qIbhhCCkvYZWxEZMklE+vWq7zoiQ8ZM7hMhWuucqwBRWBC4sgZF+mGtZVg+hm//618TTntHN1IIIt5YR8iLvSNB163X3g/W1WbHCTBZA4h+HFNQWGOtMYbIErm63Znv7OmHNU2j9YfMJiWL6CIbHhgwCjpXO2MIAWc7u0T7lFFG7oHXDb524+atN+5qREXP99Gt6zfffEMAgNnV9auL8NFHHwAwQyq+nkCJiRd6sKklo6S7puyWaEcoMAMSXV68evr46Vd/4esJW05pHPzV6Wm/vkpmvxvpg/v3fvDd3/3+974XwsjMkiRymM3mi8XOOHbD+uzJ45ODw2uH12785//l35gtFs8fvzg+s4h2Z6d9462bVVXpVaXEhzcJiYRTtXPEpUhcEgvhs4fP37/3fTD1y9Pzy9VqGMe6siISQpy1tSGsluv9y6udw8NuvV6t10c3b12/efvum3d/5Vd+8emjx8+eP3/06PFPPrp/ebUka8lWkqIwY+UI0RqaN9XufDafNREwYevFhRBC8IBoQMah69dXwY+T8R+HMcZgHRhjjXN+HESSCFRVbWzth4EIm/k+c1K6hxRTTEE4kjFWPfUUhvOTxxdnzwHQWnM4r+rKpSQCIoljjJwSCKSUjLWz5ldVn+kAdWsMGdI4qH6To87TRDtEJIwp+cGrF2fH8c233pjNd7vhHIFYUkEhDKDp5cy7KFvu18Y1wZKKEEYCEgyxu//RR1/48pcQ0UfphxCgguZA7GJ34WaL5o03j/7kn/3Tfdf3fTcM69Xy6uWLFy+fP724gONXJ48ePR6HPgT+7G/9Qop474Mf1U09m8+uXbv2+ffee/fTn3nzrbtH1w5n81YZIDLlVIzMggAs8OCDB7/5j/7Pk5cfnF2c9X3nQwgxDj5ILo5lIrRmtMj90K3Xqxg6Iqzr9qRfN2179xOfeuudd7/8ldWrl89OT171646Z/TiM40AGLRlDUFkyVbMeeB3ty/P+5YMHy6vzGL2e77puiKyxbK0lMtZV7Ww3BM8cUxwRwDoXQhq6tXEz66p+fRX90B7dzhlpkBjHoVvHEAHB6gxzZ8hapdcFZg+C165fi4mFmWMIYx9GFk4hBFfXxiAhI5ExgsiJeYzsfRj6Yd114zCEMfgQU4yI5Jx1dVXXdTtr54vFbDZr26Z2dv9wcfP27R//8Jl1TmcJ52JxwMlT1dKQDHC3A4yiJlYEhPLYhvTk0f3T09PjR8fHT582i5ZshWTXVxcI4CwZY+aL+eHR9dl87iqHBD6kvver1bpbL+OwWi4vnz99+ujB/ePj5zsH8Or40cmpf/AAv/Od32ibxcHhjZu37t554+7NW7cOjg73D/YODw4PDvfaujKVe/H4+T/+n/722dnHLCmEsNjZWa+uOHHvfeVs29RdP+jMgJ2mura7t390OJvNOI4eMAQ/9F1knu3s9V6YjSOLTeVcxWk29OsYgwgMQY4v/enF8SDVyPD44f2+u7LOoTHJe4RoDLbNrG6uE1nmBJLIunEYQxi872IIVdOmlIZh3cz3nKtEuFtdCXPTzp2rl1cVM0fvQxglJSucY4YZvxABwMXl1XzRGJNJ8rBqmqZFJEC01p29ePTiycNhiGOIIWGIMvrgfRjH0fsQY+A8TAsxoydDxlhbtbPZbLEznzWLedu09WL/8M5bn2KO6+Vy6JbqQxeTlKfCltByKaLALVOjCBwEmRHl7OTFk8ePW4nPf/Rbpq4ELJIRJEAjIkCmbWZtO2vrWmf/AbNwFJ28F2MIvhmHz909ujWTR9bfmbkQQ2KOLKP3w/ji8UdP7r2fkhCiI1sZ13zi9u2/8ue+dnCw/+G9R6cvf7J7sPPGm2/s7e/P5ou+Ww99H32Y7+wYW714+fLp0+eVM/u786NrN45uv2ldIygh+HEYUkqmHwSNurXdatn3K+/DOIwxjCHKOqTlAL2HarZTLRbnT54Ip8Oj2/Vi13frOK5YorO2aRfNbGdYr1NMZBBAaZWByPbdlYhYV41j531vtISqX0kKDETGHF6/7aqGU8iVvDkNPWUOkVzjLl5d/sHvf885hwjaPWrQGEvDOPbD6CNfXKyXq24MsarqG7fv7B1en2SIkFhES+NLtCElSZFT5LDslsCgMxDIwMHtdwxhDOOwulpdna+uLsZ+GUPQfLcQFfd4E+hS05KTbaLJVCGiGNaP7t37xV/+xd3DQ+HeuMo2raYMUkwGhSCgXHLP0Q/Jjzk5lqLoV0lWwNDOrgmfPNrhwwURuaqq2lZlNSXx3g/j2A991/XL9er58Qe/9a2rP/3LX5vt2V/9c39yPp838zkC+m5dWbx540Yz32EABrj9iTe/mBIkXl5cXl1crC7OqapDiH70Q98hma7zxlk/DMvL0+XFyWq5TDEagj7C6dXoE833r1174zpV9fPHT/zYz+a7+4c30Tq/XllXMWOMHhCRbAjeWEoiaRxd3XIKxtimmYuIqd3y6qJbXswW+87VPviYPJn66vy0mc33Do+sNacvnllnbemmKUJhyFh7eOPGfHcHcxcNI0LX9S9evHj65PnJ2VWMCQvHcgjD5UW9s3/gqip73GRIIDfQIQKiMdY6h9qxmBIIc55LrBy5RASm3tm9sbs4uh2Gdb++XF9e9t1yHEd1ycgoHRZILrQrAQ3RLIXWFvGTB/eHX/wTfaqefPSjer5wVa3c08653baua2OtMURUtSItl1aWUiQOxaFgt7OndGFGLw4RACrEdtbuiyAZROEU1svlsh/PpTm4cxcxB0vCMPgQACSm1HedAKC1qt84pbZtquZGjMGPnr1nv2LfszDwQMZ0q/X66jKFsbKI1qQYL67WfbR3Pvlz1WxneXn56uHD1dWpSIqAY7/ev3ZrZ3e/X1/EwJE9okHlLG/mfnUZx6Fu51U771YXMUVAtGCssev1patrV9XBjzH4nXbnIo4nL89jvN7Od45uvYFIlnVWtIhwEkJgBhbn2qqZGQWMRKevXv3whx89f/HCx4CIxpopD8sg/XrVr1d1M9vUQSEysyAYY62rjHMAFFOKMUhKJf+I2dFIMSUJPiACkrHt/sHu0dEt8L7rri5Wl+erq8t+fYUkzjnAzOuppTWixReYsefpyfOLs/Nrb33yj77zLbxaa5V31VRNU1cIbdsiQj1rXdW0Te0qZyuHAGqFppgqoTOVszptZKt8D3MVBvhuFdaXQNjs7ra7aKtaYozMZB2RsU1jnJGkPPIBjBHvU4xAKNGLMNoqsSBKu2jJ4mxeWeeQKIY0q2lvp4oppXH03dXZ+dXgQ7t7aFzz9MHD0+PH3vdVUwtLjOPq6lXdNO18xxoax46XKYRxYcxsscciY7/m5GMY5zv7iLS6Oh39WjhZZ8ex71aXdTuXlDgmImOtC76/Oj/2Q+9cPfS9LfGx/BVQG28SJaW7xcvLs9/+1u89efoUCVNKwzCmyM4ZJDLGNLULwXerq8XeAaBRlipLxlbOurqZtca6GFOMUZPCamv8MGQGUkQQaOYtEqaQUmJOyScx1rpm93BxcHj77aFfv3z84P5Pfuj9eV3X1pI11hgyxiqVX1ZzBodh/ej+/c98/nNf/oVv3v3kO9oV2A8dM88Wu8LQzlsdDhtiquvah1jXlQBUrtJwJWvHm+iMBNfMWk3nIhKL+GFYvXpx8fiDOAxVW5mqBsSmmdfzXZkC+AlSjGQq44xWmyFCkD54z5FBmMe1H4fKWbIS+s45ck0dfNAWODJEkpIkbZxRFL5erYahR0I0pEXTlCBGv7x4tbw8JSLrXFXPwjgiUjvfuzw/TjHEGNbri2a2UzczAaEVDf0SCI213XpJxlTtLKbIwtZatdrWGpGUYrS5NBJLQY+wYZ6q52NKP/rBjx88eBQleu+9T9cPdo+O9p6+ONWqlBBTjGF5eWGbed0shNCQsbN5M9+p2xkRaj/E0PcEYJ1TYgxbu+j9OGiNOPgBDNnEYqwlZ2MIw3qdhF1VO+ecm916693A+L3f++2Tk/MsEdqK45y1xjlrnXWuIoR7P3l/cXj9C9/8M3/+L/zpp0+Pg6T3v//R6auTT3/lC+enl/uHe+tlN9+Znb46PzjcPX5xundtn5DmixYBtM1N2WpjjM7aqqo495wIc+z9SE2986mfM+5zVd1oTti6ylU1ZHphTWCmkERJ+NROMqfoQww+htEPA8eAKL7vyc5BmBOnmDhhiuJ9DP0wdv247lIIHOPV2Uk/psRQz/f8+RCDz9oL0NZ18EPXXYGgpqmHfrV/dOfq8lQPere+atqLxc6Bcw4WeymlENbW2hB8t7yyBzUzxxiMdc44Ils3jaYA7dSoKyDKPMeJEVlIRCiG4CrTtPWLl1cC0tT125+4u7+3WK5GHwMzI1JMslqv08mrnd1Uz+az1pGtqrYFxJi469YPP7y3vrq4dvPG7v5eCFES7x7uI1EMHsEhYmDxMiJiDAQdurapK3r+5MXF1eVi7+Dw4KBumztvvkWQPvzhH6YYQ0wpxqEfu24AESDUwdqVc1er7z5/efaVr/7SzsG1q+WyG/oPfvQBJH90NLNkRyu1tSaOt47mxsAn37yGmvJLQUTUIastIKAo2TuPAAgkgACGdm4e4e1rnDillHS6B7MIex9AOHfVgojIEDnmuI5BMoRk2lm92NEGah1/y8w6NiSFwDHEGKL3wY/Jj34ch27Zrbv9V5cXy57FjIH7YVzu7Pf9ahwHPw4cE0JljR05eL9GIwh0+vJJO9+dzXbPyAKMKfh+fVVVLadoq6pp58wBMNZ1M/bdOKxL+621dU2IzlUaNlbIOXEwaw1jrk8TSQCCwihp3tYpsSA8evwipOvvfubtk1fnT568NEZ8ECRjRu+9r9uZAIQYUghk7PnZ+ff+4N88uvfhbF5fXZ3u7O7XTTtrW+bkKqdFdc45FkkxWOOMMUimsq6eLe4YePHbHz998FE9Wxwc3bhx++Zid+fNt94KvmeBlAJHDpq3DTGGLCur1bLv7q0ury6vhtF74bBeXTZmjGf367qq23nVzJq2bWbzZrZo21ndNFVdu7p21mo/hTGGMBNG41S/lWOsCCJMTIZz/5ZOg0mRY5QYY4qcolpHTZNkfkrUqjEkY0iBr6HCCJvLfNRWlURg3oDshLPoCPGUOIUYQogxpJCYJcbIMX300b1f+7V/eH72vO+vjp89uH777aZZjMNKQMaxA+ShX+PY103rqhaDp4o4paFbd+urm7ffBqG6ajklEXDOkbF2Pl/ktaDSo21UVggAjTM3b99+L6bLy8vVuuv7gUWGVXcW4tD1taXci6dlrwTGGOucMXYcx9Xq9Nnjxy+ePPB+7WpYLS/Gcairumnb+nLetE1VN85Vrq61rxbQiLGANMbgl7HrhiQcQtef9f1q1V2d7SzmzogzrY4PsMYZazVa76pKvzm8dnNn/3B/f+9Tn32Xk+ivT169+s1/9PfPnn8kSIMPMUESvdK6ambtbK7/6czwdlZkpaqts846Y63msUxuVEc1565yAFDVtbbs5apxjbfh1H+CeTG3CgTL8oIAOEOVs1uSAVio0RFx6y0myZmwb6aUJaKnL88ePHz5nd/7ZwJxdXXWzBZ7h9fWq/NxXAc/MKeqaS7PjjkFvQNAV7ezfr06e/Xi1t139g6uD0M/9CsRQDJEZMdhzGKh876IyER1NHWCxqyZ3X7jjb39/W697vr10I/DMIx+tCi7iyYxd2NMHLUbOjELSuJ4/8MPnz166MNAwG1TIfPQ996HnjqzvDLWOVtZa8k6rRyu6yZ7kIiuapyrjKGf+7kvvPelb8x3Foud3cV80bZto8SFTVPVjasqV6lMOGO0zs1aZ02mHiiEuoRDN7bNzM/q0UeOPvrAiP3Sr/ux9yFG0XPsbGVdVVVNXde2quq6qeu2aeq6aWr9p2lcXeuQs6quiWj/4OgLX/niwe4uIoaYeu9ZO7OpqGAQRLQGETElGUPyIXvDIsIs9dzO23qKy5Qc8aaPIYdnZNOXAlP6CIATG0Nh8DEmIuvqJsWL81fPDm+8sXd04+TFoxh83612968hUd8t63amsmuMa2azsV8/f3z/6PrtvYND0YIjQCSyIXhiSslak50Lw6SV3qgF+MwooqwdxjikAGhEiAVjkpQYgVLiYbVOgderdXVcI1LfrayRpmlrh1ovhECyqdAkwiQiEiOziewNpsqmpl3cvn334PDGfG9/vnOwu3+wt7e7WMzbtqmryjlLRkcHFMUupTxcW49FRHlVkpIja3QEmrr6zJe/8fLx7Ors5V63jjEaSzHEvutX6/Vq3S9X/cXV6mq9Fha9Ka0I0mNJuaVY6QKsMc46W1U1iHz167/ymc//vF5LjOn8fD12I8eISFQ5V1fGGCSwltrKGENKRDmO0QdmEQRsa1sy5NtyAcyMpVsYoBCwlCKSbYEBBBbp18uuu5rB3Bgboz8/eT7b2dvdv3b26vl6ebF3eKNuF8vLExM8kRFhJLKmhhZPj5++ev7kjbff8X4IPmhO30Iuri/VqoilKjPbPbJUVRUDI6Ex5Jytq7Gr3DiGEANzEgEGAiJrnaucscY6d7B/Xe9tHAaOCQkMWeVXUXmEwtmv7TmGjHOuaWrmcHVxenV5KfIE0BhbV1VTVY2r6rqunXPGuaquKle52jVN3dR6dJ2rbOWsc8ao6CAg5Eb12aI1zRxMtdg/WOztZVKNAgtSjEPfv3h+fHx63rZ10zSrVXe17rt+HMfgY4qiMRdGACJlMwIkDKO/e/eTIQQWJqCYeAwposTEaRywJ1s51zZVUynLS1tbV9GOtW1jRp+GIY2e88pv7M9rOqNIQCkMe+153KQPBVg4JT+OwAmQYBy7EMa6aec7e2Pfj8N6vrO3Xp6G4K11AkxCZF1VtSN3Tx58eHDt5my+s+YlGrJaEp7LTnOBgwgwgpFpCCUAGXLGiRWpcsMMIhhjhpFiiAIAQKqFrbPWWGOMsU5EhJiahmMEBDXMAsoIOvVH5xyINWQNEci4Xnpas3AIKUVOmfAQAYh0bDASokUkAf1IlYu2nc3mi/liZ3dnb3exM5/N26ap1MJ03XDv+z98/NEfNfPGOOeqqmnqurbO1laYOVXNvJktbt8dXe1apTjt+q7ru76/uLh68fJ0GAMQpshex8oBEBknog52CasBIhhrcUZoMA0+jR6YhVmZ6QSgBVNVtrLkDLW1Xa48bIUHYNtwvGZPXvvm3yI+IoZ0sAEKphiULMN7P1hX2aq6Ojs5uHZrvjhYXZ2F6ImQJdXW2coizIbh6uWzR/tHN9SfijHYrHxBdHSmVkNlmaBcWjkxM1hrhC0rYQ0CIkRDMZUxT1pMyMKcJEUofd+AYAqxRqkD3UL3mbox08KDluaJ8uBEKf2GCJAQQen0KQ8QEaGYTOxgueQUOfgQfQIwxtR1Navatmnn7XxR2XTx7Aerq1enJ7zqgwBWTd207WIxmy9m83nbNHXVzqu2FREBNNYu9uq9/QNAGIf++uHL84ur+bw1lparfrXqu8GPPqw7cpXdPsTZjiGQc4DEPqQQmbsUQtU0CFUPkJI0tbVGyU7zXythy/ayUGEW+OMEIX9gofAVESxEl5jb+hMnHSBkEic5edHOF1XTDEMXI6NQ06IwCgKzXJy/EmBgme/sYURbKFERSiGYCIrWPPDEeS6q8wmNMWINs1XcBNYY5UiS3FsFOh1OyiRzVJnAaXhIQUtFCKZ5NJCbxSeaEuUBmXKlWaMyk7b4KGOVTmxzAJySMzxw111d9sNwEQMLCqAx1fXre0dHs8Prh+Po6/WgicF+WL9cXgFAVVXtbDafz9pZ3c7ayjm1dSELrbt+69a1mzfrujLOcOTgvR/9MI4np6f7e4uSUsrlQrp4AEDWGGviOMoYxYchcUrczhpmSBxmjSWiEFLtLBZw9LOq4v//kQsQRBCxbtzOztxYqzM9mIU5FXogUdeNINV1Q0ZSiGTMYmdn1u5Vtp4vdhKnFy+fs8S+WwqA1U3fMiOlXUMkd4ROz8OEwUgdFxGLoHMZ1D2DrBLVHKpKLGO/EDNDZulLBgCYQqyQK7Qmhck6804lTd9LJvdM3xgEhSVBYgYRjlFiQgGHCAg6WUMkkXC/hGMIZMgZY5qmcbZ2Tj1EZo5ROLEfuouzs6qqZvPGOldVVV1XzlXGWDQVArAQBCDj2nk93wFA3Nvfa3f2s+MImGEvqDuab0QzQCSSQqKKRYBTGqJUjpDFR57u+Y+3EX+sTGQcCgAiztnZfOEqpTWTXCQrWYs4W5ExkiSkANDqDs1me//RX/lP/uSv/uLOYn7v/rP/9m/9dy9ePXC2SinazH4nAGUUCTAwMAkBARcdAiWqg5m9kQyREAkLEJTO8Gmzy+WWyuRtTYsZWufIqhTJyEdOO9ZBAIQAhWDb5iKVUUV5ehTklxVSfkIga2zlKBklBQaRENP6fJlytRkAgbPWOVvXrm7qpnZVZWaVrVuraYfEceiDH3qdvuJsRUTG2qapCJABDJBzrpkv2tk8tySWklsknE5YCCkOwYIkQTHWWCMiKbGzZAiHMWVgBpvl1UfOAm5Oz8/KREnsETGIj5EImqqyVSUlOTM9NBkmAIyJlL4BAQmZ4/vf++CLX/zSndvXP/3uJ+688YkHD78LDbOILYpA9z5H9XPyWqZLFHWENrEUymLBRoBLp0chHsrIo0hyyXgKCAuiCGd/Xp8EQKFcTCECwghCuSRrIvUvH61NnVgmiuVFUv7Uws9prYhQNnMCAGjQAibmGGMIKXEaQujHUZaQoawx1hprTVW5pnLOGZuHgnIKMYWgFSl1UxljlHTROAcgrrkFZYy3ZDWXd44Foo8kTIYYyDa1cxYBkLBtKzLkY+CsPJGINAJW2utKFD3z/7EoJWbBXMoZhwAhRga5d+9R319VlTXW5rxMJixUN5e0CEZHkuu4VN3Hn/zoD//O3+a//J/+pS+99+m3PvH2b3/LICEyW8xaooToZKrO3wLA+QCXVYbJjSWDrJuuPYeSWfplknDJVZlcZivoqwiQc7G/7vsUsdG7ym5zJnVUAZpirzncl/WT0jdyIS4EQhSjI8ryj2CJEK2Ac6muM2ubllsoTaAI+xBHH1brXsMi6opba50zVaWjWnCMwRQ3ihBT4v3DT5KyXyhyLNeQRLyP42owHD1iQnLWBhFhUEa1yxW/OO76IMh5brYm6pKyAKZMO5mZS/PWsEycxpCHfCkTb9+vjREdTagHFLVRUAe9lBqGXBerCJWZgEyFDx7+8B/8Lxj4PwgykiGlm7S6d1n9S0YImL/NF5SVUdZnujuZ3VPEaCkMwXTFhcBqAzHy0ySllDszpmkvkAiyQM4ekRomKJBiMkaTgp300FT0uflSdAYgIgpNrCZqihCJDJYSUdjCbIr5SlAsMWtcK8Yw+EBrREST2/bRWmO0qx9gCP70/ELzBs9eXjx9dqogWSeR+tXaigACk3XzubVWAJyj5apmlrOLMUasKYqMKaaJDWayt3kundF5zzp9oWBzQEPIIiEQItR11bTz5SXhRHUOU1Q0n/mpuXqzlgggUFX05PFP/re/1w9+9ebbbz1/9gQQrKrijBuKgshHNPunG2Og15wvPmsM1jhzaQ/Ui9768NzisWkXQ1D+06KOsGxq9pI5O3kZZPyUhS2mrcRyQM9U4U8UyRZnS2EBM0shJ5lWKgdNJCeogCSvN4iUCtIpyzEBZEFMQJwwCqLI+fnl8+cvQxQiPD6+vLq61DgMACSOaIQlGSRrxWC0xhhriFAk1ZXd36sGz21rameSAU6s8VTYul9VpFjQRvEGQECSSEqSYmLh4L1BnJYyH/Xi9ymVWfYL5bVt1n/IyMuXD2ez5t3PfI7IPHn00E4LjkVp5MXksjjFQdyKucjUzyOZljeDhUkay5GWsrZFvjK64pI3EhawWZo3kb5JSibQqsQCeR6ktvejSphoRdlEvVvsVN5lFkl5Paf48calVAGbis4L9XYO1aM+l38JCEZeT1jZyiGBtYhEdWPn82YSPWbDliAlAkAypAlaq/1BIAKEYJC09zxPSymGNC8j5m3bmJHyyB+ROKaYUhyGXsMJXLpoSBVyDhcWsIeZnrUAQZUTARFD6Ec/c9UnP/3pGFNu6tJNx0kX82QHJgw5zfTQyAZM/gJuhBmmO9mgTl3QjGcnzkMoRd1Yhi8wiwZB894VoAHTe9DESqGBX8kGDhVf5AdPW1+IwEVY+eULoyPkS0VBAZ5i/1lQy0fqTBTMZDjK9sn5vJFGZm3dNAYRITe3YA7FSaarTQk4JQESEIyAIGIQgROmGEKUFMGPODhRQc/nu0jA1gnJR4Q3RlNUC6aUfAjDesUcMa9lXphJZfPmnG3f/PTmrAWxCNKvu9li/u5nfs4qwMLMFJWP+LQ0E+SYjnl5ZrrsLbNftBy8vqNFWaCS7EvB7RmCCghB9lM4a+DCOpTfs2iz6YhnCzxhCgXGGb+/Zm0g0y3JRLsEk3tX+tOyWkTKVFoqHAywNcVM1aEKNSIYznaUQvDBjywYgo/BxxAlx5E4swYDEBFJYrExGZVvIoyJmbG3YomVqKd8svJ4/pSSmEzIpFKAk4QYvB/7bsUpKkaaXgOK0YSmuZPF5dQFJj0yRcMIEKTkhzXOdhbWuroEA6gUWBfVk3eIiVVvCzMRMbHi8YiJKFEqHMlJCqc7TyIthTlGJzyjQPZyaMs519tnAFNQiYB6WBreIADcGm4r2U1RY5QrPtR86B9vpSMz8pZCxzX9PZTyCF1hUpqTzJpW7IsUTPVaqYzO4xIAgZSSH8e+70Vw7Ac/9DEGVj+isEojAlljkqVkKU+Ez46MCHoDPSbK/caqmGQiEIVJCjb/T2dB831x9OM49Mxxy8iospUyQbQAtKxGZGr4lmKOBRGZiSimOHS9BUjZH8lef04kqyuYT7bCsIwiEADEGNqYP9QKP5r0/nQFMm26rjKXAHmx8Pr3uCWKxQRlhvYJ7WWBRQEgpCLzJCTIIgUFi6IDnoBDPt/FDc8KlDfIRT+Ri07CaTcwH97Cp6eSjIw6mxiAhWMMfd+tu5kIDl03DF30IZWBAyCMOv0rGjKOrNkeGi6JAcAbMBSxOOiTai8qdYKZWS6mQQW6ozHGcRz9ODAnfU7PfwFqMgkBTJYDQM8BSAZskFeC1ASnEKxwAkAhTZTp7EZSMiZ9FzWUnPVBEq1kTDHFxFGpJlMSkZRfmy17zt9MCLaMIASQUpiEwGV0WI7qaExAAHL2LSuGCTohotGcPBSzwsDAaISECJJJjMKU6xfKp7MgF8a+srjbhlGyY1Os1rZO2hhL1e8IIESoSpg4hXHoh65joWHox36IYWROOYIhgCga3yHjMdjSYYWAKMwIZEgo+4NSLHQ2jBvEWS6uAKgiJUlCDMM4BD9qyd3kOeR7kPKek+bRIwGFGpVZkahKRTa0BJZFjAgLk6DqE0isvFRSWOYkA2UdVlIUJKt8JEXSivoY9OxOGgJgGieMGTHoyS7HFA0SkBTu/HxcU56DmDUeIqasUoA4w0Cc7lykULIxbB2TCQfnO9/ogiyWPEU4cLrijCmxHOqJsTLbt4muk6hqWmuMpBT9wALRD5I8coCUJhAjAqxVYsgACRgFlIEBRYSQkhePttAEb8RiukgpOC7DQxHJ5DvMLDGm6H2McdPYIeXfjYiXcS3a+g2CwKp/dZS6el0EiqgFWaz6FRPjqDALGVSSZCwXqVLKmdVNsgBk4WQEVBOvhl0FTjFG2YM8FChrKyVbz/OCEjEy5AkN+dTgZqKHhmKmEJqaxLK/WdGKACfhKMzASa9toxIApNTj6OIXiZx0goIyKUYNJydVYzqSTc0UqEYEJBGTI5P5nHBKOjKnHPqMlKd0YLHAMEV3lBd0ctdhOu44mePiHuafMpbNF88CzAjgrJnNZqhRDJHEOroDSn4EyiGTUsWWZTBHjcs1QZE8q0tGIAQCwgAmH7scGdzAGN5CPZPFK/p1461M6lmkRLbzlUx+DEzHAbf3B1hybJKnlMzWPuL2X220pAAAi6SCOjmflGyfYVrRgnqwyIpM4eAprFIAcrmrUm4A+hoskUckIEwsi3EIYQwxMouPwQefYuRU3h4ASSuUiMBMcXsdUiEsgJRVVNFJlI0tFvMpKKSTgxEBhHRV9b5JMtLRiabSNlxym8qQw+UqSuMPi0wEuCgaBtoEGBAE0RCRsXlzpVhikXxJ+UxvsG9RbwUOTTC9SHn5WaBkUSb8OS23TGuet3VjCwRFSW7yO05WPbPssQAoYfb0QFHzyChl4yc98fou41Y8Xi9BFc6GslVfWuKwIlLkUENu+Q4FQJAFiZhiTN77cRxt3wtDGMdxHGMI2TFUlQhIhJTjmzYnDTDzdhBSiibFHDrLsdktUsdJvFnZEHVtGQCAQRTkjcH3/XC1Wg99pzVL01kDyKPDJUeZdQ0xKzHNBhBNwRmVMUGxUPREzkyIQMlUFXwgr611MX/6kTItdpGqiYoix5y2gdzWWk+nsZyOgj8mlZN3Vt+0NLDAJq2Sr2PLhBZh0M0rWK38StcGCizRWyjCrMZdSnAtQ4xJmiAboGm5y3j3lPw4Otczi/dD8GOKUXnf9LWkvU3JpERkktYkKEwCAEMUYjA+j9Db+AnTpRdVp7uShFPxPVk4JU4xDf0w9P3Y933XKYVEWccpMAQgknIMN9vC4peUdhUNrhCRtdZWtlyGqgdgMchCShe7cdYmQy8AhUl3y1hOWyvFnkwCq3pQBLdEmCbhKqC2BKew6KfC5LqJP26k67XzILgJzm4uq3x2XqCNYi6iW257uhQBAKWhyv4KFiyytVOTURMEFAIQZp3uJoJ+HELwHGNOrov6WohMRInYYGJ1RMoYWhRDJqBHtqge8BTGyf9rFFbXXuP7qSAEbX4OPoxjn5LXIY2cZYlx48jkM5GteRF2BBIiRI3JggCQzlFGjBAtaCgbGaT4lMQim0LCDEKgWI8iJGWPNmU0sgn/5L8sO7i5QtgggzwkF4rcZoQ9aSXB7WsoWy6gEZQJvW3Lq0ohCFDOyRdcXFRAuYySvvmpCyyRE/U1cMrc0KTVplvQjnbmFEMIPohIip5TlBRzckChFSIQiRALI7MWDzHlWSfCxhFGTExE5SRTVvmM+f6yMs+RgjwOI/cqakudFFbGPIZnexcAIOeScoysaHye7hfLUS5QS6x+BAigGFArIig5JyIwUbLnEzyNAZRynZPC5wJBsoBOWE+2gQWr/YaybCWMD6jMglvho22sh0Xolei/SEyBRVIGsOaDAa95qhsFon+Mkwkr2zzJ62TSNbVa/miyJpJ/gsz6zJxSjGFkwRiipKgDTXiqLwFEYWBCYxBZtLhAc6WAYjgmwKjTWTUrhzyZ4WKdRUR5ONRtT2UWfUySWGlbki7+VtFMDu7AViFcOZAT9Slv3U5ZDhEA0VSZOqhaq5czSLIRuHKEYeOLYLFwk9ujwsCQt2fD2DwZx/KGvDm5k4PCCFOEoIgJlH/1ncogCM5xtpwiFmEsoDjLzVTTAyX+NEnEpDJ+5rHlpW3UCk1ztstvC0DFsjRa8hVFQDhKSiwph70niCUIxAQilB1sQgFMWu6ekjYOYgnOAEy+V3lMp1Bjp0mrdRRbJK3g0fGdGSFDWcwC4yakiCWfOt0Cg+TY4FYkSOy0E1BwFsom0zyhSSnCMV1lVjJZRWyqy2ASkdcwExSxKKgwV09hRhi58qFMWt/8nw/uBrLmRwY4OpUyz6jMSpK3kNDPbP+/tVHnp+WjLAhMS7HBuXmZdYWZOUVOPjFySqySobhPSokDQlHCBpEJSQgZEYiBTYpAaErtbAm4S/n0jVjkQdTZF0+SJDfOpxA4sYZxESfIDNv/AGjv5Rbel2I6ISM/EM0MAwLY6QxkbV8s6+acQtYMpc4lR92LPGz0x1RxNQmCvPb1p3aJ5bUTAUgok/Dmt6bpUrSWANUeTtBGCh6bBE82HLdborApJJFNgHQyGJvtfk08stuS72crQqp59YxrOMUYrQBwjBr3zUdGhUltvsiUOAJkECLEPN4lgqAwkTAwlLLlrUfWgVwkQ4GnhjRT4qhkMYyv3W+JJG50wOaudJ1g4xJnI5kLpwEBwRb50eatghpxs0hFVHX3uaiJ7R/Kyd7ISjEe09LLa4Agx/8kW2/l/wfQWt+CTkDUD8QCPwUVWyC/fqYzgNlIw0Ymsi7P+GJzOrbWL5+wbRsjao+LJKlfLJu/2GwAC6eUKEYRyGZeEmySfApYmcQwiSgfFRJn+4QMwigpGg3pT4H3aaHKp+TlzpxFwgly8kEbQpTfbPJ7RWRq24PyhlMx1IRaStpy+gnz6QS0Wd3lA1EWcgMMt9CjFCNQ7DhKgXZFY2OxIdtoLnsYUz6waMey9OUsl2uQrOBKsYOuDIDGGDn/bXF7REcbl/2W1zY/m0CAKen12ukpKnFLdFR8NtUYGXWqy4rTMZuEUSSxUGQALcnGkvnNZgQQGJgSJtRhlECCiMCowykZkTGBEJGmTrDggPz5kPMCm5HS2UbmIuU0peRzBm4TLtoYknwTRTwQdejDFOAscLSs3RS3mALBgNOvC3bLj63vAYo0wU8jUClbVMoZtixk0SkwiUaWHSrKZbNjJUJZdgu2fix3nj3qYgvwtb/Xr4oEiri//tgIzfRXW+Ks4EzKGyj42bxcV1rJthIJgnCaUpxSfgsoDIiMOpiUWFiLcgBBJ2IjMhGAclwjIOeQhmrKvOzFHyxpqTJAXieGJ8gNm9NId10VzOmcbYxcihdokwXM0CFvKAoA2IL39WiygGER0oAITPYaXpOKUmejESeVTC7fCkBut9tADMie/NaKFn2xJQLFYJQtE5i0yMYB4FLiBVmWt3Bt9nczGMXJMZPXJEY2H1W+21IkG+HjjUcyvSwrsJL/UnOfx1lowThPMyvKkUBAANIjxLlhAwSREZGBCZABtUY6+2PTqebiLYAOgSxZUs7aIjEnTsLArAeetFez2OEprknTxmeFvu1S6EpQjsWAIIKVKdudzxOjoFDpPp181SIVIKAuaLEJPK0jTlJQNmAyG8UXed0LkFzogGUfZaOoXntN+UspSGCz7JO1wBK/ym+TTUCOgmygNGxWCLawwk/l3KHUO29hrDJiXX+vZ1rLyFICBNXq29pUNxoUsmk9ICuITmIwZxoYBYCpuCzZt5SSYwc9fvkcsjBLkgScZ98xp9LTN93fdCrUQmOu/QbZSvnoDahagql+YArB2mkVyukDtTz52nCjIfK/XK53e6u3ocXWZk3Qqxzoac+3UFVGSUVZl9fo0mJW5EXPbb1SALYkJOuPjbophwFfE4by7GuSu3U55U5ggyEwz0ia5G97B6Ya9AzBC9qcNAaWXwKzaLRUdBqKIAOilAyKbmCBjWVxZbLCMpkPVcaqNooBlU0Vz6SCy6jusuZb32CO6BRh1EBafhCi3eiAKfCTKygBYKtqeJINKIAnS2k2HKXeYlIPUGxPTttMqHWKY5bo2qTTsgIqe6kGZPKoJm2e1xu3IPCEnH76IcX4/NQz+NMvm3YRoABvPbowwfjNKzEvCjMwSZ7Ax1MNzGQlsRwHjWETZwOkhQMEWu2dS3qxeOOAJVVUDsE0K7rsApcYuD6/fSv5ELym/HhLxrLZ3axKWZCsPRAR0G62UYrhQUZtAp1E8WdA5/axeu3ETkZfigrN4LMAw+1wkuQLLIsvP7NdE0CYNrfoEpGNAsnC8boBm65sc4SwfPO6jOB0o5OITpGN1wWm4OAsNaxl04mFptufVmfzluVsIoNWVQoCKAAFBZjECITZOcgTsQu6KuufT1lGFvkLl5qjLSuycbbL3XNBkpCFHYq5Ug1eslqQfWQUq5ZPAWGO40sGDsXwbssEsAADpE1P9ObTX1ttAJgikeXY5+q9zZOYV7oogOl52fw0JcK3QUZZsoz4s4rZclt+ypZsP7blomiE16572tDXRGOD0Yq6ALUhkEgNaM4ScVFi+k/JquUbk3y1DEAqJrkGk6faUZTtDxYo874V5WfllGNGqjdK6WhZkO3zVY4cysb+6RMT3kLYqHVdZjshuXwFAKWnd3NZItsqTOMn03JlUwFTbh5gY/s3R3jLnL++KZtQfNZk+Vq3rP50pqdQFsKEJbcvoZhk2YjOa9Lwx+RDti4sx+TLWsp2ar9c5gYbigiD0LRv06meDOI2ooEJlBdgL8yCKFrpLACoz2NBhTkQzJv35pwC4gJwN4H+yfGDYi42kjw512WVNrE9UNKjUi2gb/L/AffwI5OLtTCs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3868259" y="1266225"/>
            <a:ext cx="4849991" cy="2619979"/>
            <a:chOff x="-1353150" y="1361916"/>
            <a:chExt cx="4710229" cy="2544478"/>
          </a:xfrm>
        </p:grpSpPr>
        <p:pic>
          <p:nvPicPr>
            <p:cNvPr id="2" name="Picture 4"/>
            <p:cNvPicPr>
              <a:picLocks noChangeAspect="1" noChangeArrowheads="1"/>
            </p:cNvPicPr>
            <p:nvPr/>
          </p:nvPicPr>
          <p:blipFill>
            <a:blip r:embed="rId2" cstate="print"/>
            <a:srcRect/>
            <a:stretch>
              <a:fillRect/>
            </a:stretch>
          </p:blipFill>
          <p:spPr bwMode="auto">
            <a:xfrm>
              <a:off x="-1353150" y="1361916"/>
              <a:ext cx="3579962" cy="249478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743849" y="1993617"/>
              <a:ext cx="2613230" cy="1912777"/>
            </a:xfrm>
            <a:prstGeom prst="rect">
              <a:avLst/>
            </a:prstGeom>
            <a:noFill/>
            <a:ln w="9525">
              <a:noFill/>
              <a:miter lim="800000"/>
              <a:headEnd/>
              <a:tailEnd/>
            </a:ln>
            <a:effectLst/>
          </p:spPr>
        </p:pic>
      </p:gr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60012" y="1502234"/>
            <a:ext cx="3850794" cy="1879701"/>
          </a:xfrm>
        </p:spPr>
        <p:txBody>
          <a:bodyPr/>
          <a:lstStyle/>
          <a:p>
            <a:pPr>
              <a:spcBef>
                <a:spcPts val="0"/>
              </a:spcBef>
            </a:pPr>
            <a:r>
              <a:rPr lang="en-US" sz="1400" dirty="0" smtClean="0"/>
              <a:t>Available in 46", </a:t>
            </a:r>
            <a:r>
              <a:rPr lang="en-US" sz="1400" dirty="0" smtClean="0"/>
              <a:t>55“, 70“, and 82” </a:t>
            </a:r>
            <a:r>
              <a:rPr lang="en-US" sz="1400" dirty="0" smtClean="0"/>
              <a:t>sizes</a:t>
            </a:r>
          </a:p>
          <a:p>
            <a:pPr>
              <a:spcBef>
                <a:spcPts val="0"/>
              </a:spcBef>
            </a:pPr>
            <a:r>
              <a:rPr lang="en-US" sz="1400" dirty="0" smtClean="0"/>
              <a:t>Supports up to 6 simultaneous touch </a:t>
            </a:r>
            <a:r>
              <a:rPr lang="en-US" sz="1400" dirty="0" smtClean="0"/>
              <a:t>points (46” and 55”) and 10 simultaneous touch points (70” and 82”)</a:t>
            </a:r>
            <a:endParaRPr lang="en-US" sz="1400" dirty="0" smtClean="0"/>
          </a:p>
          <a:p>
            <a:pPr>
              <a:spcBef>
                <a:spcPts val="0"/>
              </a:spcBef>
            </a:pPr>
            <a:r>
              <a:rPr lang="en-US" sz="1400" dirty="0" smtClean="0"/>
              <a:t>IR touch technology</a:t>
            </a:r>
          </a:p>
          <a:p>
            <a:pPr>
              <a:spcBef>
                <a:spcPts val="0"/>
              </a:spcBef>
            </a:pPr>
            <a:r>
              <a:rPr lang="en-US" sz="1400" dirty="0" smtClean="0"/>
              <a:t>Ultra-slim profile with no bulky overlay</a:t>
            </a:r>
          </a:p>
          <a:p>
            <a:pPr>
              <a:spcBef>
                <a:spcPts val="0"/>
              </a:spcBef>
            </a:pPr>
            <a:r>
              <a:rPr lang="en-US" sz="1400" dirty="0" smtClean="0"/>
              <a:t>Landscape or portrait orientation (46”, 55”, 70”)</a:t>
            </a:r>
          </a:p>
          <a:p>
            <a:pPr>
              <a:spcBef>
                <a:spcPts val="0"/>
              </a:spcBef>
            </a:pPr>
            <a:r>
              <a:rPr lang="en-US" sz="1400" dirty="0" smtClean="0"/>
              <a:t>Energy-efficient </a:t>
            </a:r>
            <a:r>
              <a:rPr lang="en-US" sz="1400" dirty="0" smtClean="0"/>
              <a:t>LED backlight</a:t>
            </a:r>
          </a:p>
          <a:p>
            <a:pPr>
              <a:spcBef>
                <a:spcPts val="0"/>
              </a:spcBef>
            </a:pPr>
            <a:r>
              <a:rPr lang="en-US" sz="1400" dirty="0" smtClean="0"/>
              <a:t>Narrow, logo-free metal bezel</a:t>
            </a:r>
            <a:endParaRPr lang="en-US" sz="1400" dirty="0"/>
          </a:p>
        </p:txBody>
      </p:sp>
      <p:sp>
        <p:nvSpPr>
          <p:cNvPr id="3" name="Title 2"/>
          <p:cNvSpPr>
            <a:spLocks noGrp="1"/>
          </p:cNvSpPr>
          <p:nvPr>
            <p:ph type="title"/>
          </p:nvPr>
        </p:nvSpPr>
        <p:spPr/>
        <p:txBody>
          <a:bodyPr/>
          <a:lstStyle/>
          <a:p>
            <a:r>
              <a:rPr lang="en-US" dirty="0" smtClean="0"/>
              <a:t>Planar PS-Series Touch Displays</a:t>
            </a:r>
            <a:endParaRPr lang="en-US" dirty="0"/>
          </a:p>
        </p:txBody>
      </p:sp>
      <p:sp>
        <p:nvSpPr>
          <p:cNvPr id="4" name="Text Placeholder 3"/>
          <p:cNvSpPr>
            <a:spLocks noGrp="1"/>
          </p:cNvSpPr>
          <p:nvPr>
            <p:ph type="body" sz="quarter" idx="12"/>
          </p:nvPr>
        </p:nvSpPr>
        <p:spPr>
          <a:xfrm>
            <a:off x="103461" y="517926"/>
            <a:ext cx="8678862" cy="373568"/>
          </a:xfrm>
        </p:spPr>
        <p:txBody>
          <a:bodyPr/>
          <a:lstStyle/>
          <a:p>
            <a:r>
              <a:rPr lang="en-US" dirty="0" smtClean="0"/>
              <a:t>Interactive Commercial LCD Displays</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17</a:t>
            </a:fld>
            <a:endParaRPr lang="en-US" dirty="0"/>
          </a:p>
        </p:txBody>
      </p:sp>
      <p:grpSp>
        <p:nvGrpSpPr>
          <p:cNvPr id="8" name="Group 7"/>
          <p:cNvGrpSpPr/>
          <p:nvPr/>
        </p:nvGrpSpPr>
        <p:grpSpPr>
          <a:xfrm>
            <a:off x="4703883" y="1090827"/>
            <a:ext cx="4247093" cy="2963456"/>
            <a:chOff x="3148679" y="1082375"/>
            <a:chExt cx="5903883" cy="4119501"/>
          </a:xfrm>
        </p:grpSpPr>
        <p:pic>
          <p:nvPicPr>
            <p:cNvPr id="9" name="Picture 8" descr="ep6504k-portrait-jewelry-store.png"/>
            <p:cNvPicPr>
              <a:picLocks noChangeAspect="1"/>
            </p:cNvPicPr>
            <p:nvPr/>
          </p:nvPicPr>
          <p:blipFill>
            <a:blip r:embed="rId2" cstate="print"/>
            <a:stretch>
              <a:fillRect/>
            </a:stretch>
          </p:blipFill>
          <p:spPr>
            <a:xfrm>
              <a:off x="3148679" y="1082375"/>
              <a:ext cx="5196015" cy="3554013"/>
            </a:xfrm>
            <a:prstGeom prst="rect">
              <a:avLst/>
            </a:prstGeom>
          </p:spPr>
        </p:pic>
        <p:pic>
          <p:nvPicPr>
            <p:cNvPr id="10" name="Picture 9" descr="ep5804k-angle-welcome-medical-center.png"/>
            <p:cNvPicPr>
              <a:picLocks noChangeAspect="1"/>
            </p:cNvPicPr>
            <p:nvPr/>
          </p:nvPicPr>
          <p:blipFill>
            <a:blip r:embed="rId3" cstate="print"/>
            <a:stretch>
              <a:fillRect/>
            </a:stretch>
          </p:blipFill>
          <p:spPr>
            <a:xfrm>
              <a:off x="4845470" y="2270058"/>
              <a:ext cx="4207092" cy="2931818"/>
            </a:xfrm>
            <a:prstGeom prst="rect">
              <a:avLst/>
            </a:prstGeom>
          </p:spPr>
        </p:pic>
      </p:gr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stretch>
            <a:fillRect/>
          </a:stretch>
        </p:blipFill>
        <p:spPr bwMode="auto">
          <a:xfrm>
            <a:off x="6746090" y="1450578"/>
            <a:ext cx="1400578" cy="2240280"/>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US" dirty="0" smtClean="0"/>
              <a:t>Free Your Frame!</a:t>
            </a:r>
            <a:endParaRPr lang="en-US" dirty="0"/>
          </a:p>
        </p:txBody>
      </p:sp>
      <p:sp>
        <p:nvSpPr>
          <p:cNvPr id="5" name="Footer Placeholder 4"/>
          <p:cNvSpPr>
            <a:spLocks noGrp="1"/>
          </p:cNvSpPr>
          <p:nvPr>
            <p:ph type="ftr" sz="quarter" idx="3"/>
          </p:nvPr>
        </p:nvSpPr>
        <p:spPr/>
        <p:txBody>
          <a:bodyPr/>
          <a:lstStyle/>
          <a:p>
            <a:pPr>
              <a:defRPr/>
            </a:pPr>
            <a:r>
              <a:rPr lang="en-US" dirty="0"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18</a:t>
            </a:fld>
            <a:endParaRPr lang="en-US" dirty="0"/>
          </a:p>
        </p:txBody>
      </p:sp>
      <p:sp>
        <p:nvSpPr>
          <p:cNvPr id="2050" name="AutoShape 2" descr="data:image/jpeg;base64,/9j/4AAQSkZJRgABAQAAAQABAAD/2wCEAAkGBg0PEA8PDxERDRISEBIOFA8QDhEPFBAUExAVFBMUFBIXHCYeFyUvGRIYIDIhJCopMC0uFR40NzAqQSYrLCkBCQoKBQUFDQUFDSkYEhgpKSkpKSkpKSkpKSkpKSkpKSkpKSkpKSkpKSkpKSkpKSkpKSkpKSkpKSkpKSkpKSkpKf/AABEIAMwAzAMBIgACEQEDEQH/xAAcAAEAAgMBAQEAAAAAAAAAAAAABQcCAwYECAH/xABEEAACAQEDBwcICAUEAwAAAAAAAQIDBBESBQYhMUFxsSIyUVJystEHExQjYYGRkxYXU3OSosHjQlShpPAzgtLhJENi/8QAFAEBAAAAAAAAAAAAAAAAAAAAAP/EABQRAQAAAAAAAAAAAAAAAAAAAAD/2gAMAwEAAhEDEQA/ALxAAAAAAAAAAAGuvaI04uUncv8ANBHvOGl1Zv8AD4gSgIr6Q0+pP8viPpDT6k/y+IEqCK+kNPqT/L4j6Q0+pP8AL4gSoIuOcFLbGa9tyfBkjSqxmlKLvT1MDMAAAAAAAAAAAAAAAAAAAAAAAEHnJN30ls5T4eJCYiXzofKpbp8YkJiA2YhiNeIYgNmIYjXiGIDZiOgzcm3Ca6JcUc3iOgzYfJqdpd0CbAAAAAAAAAAAAAAAAAAAAAAABzudb5VLdPjEgcRN53PlUezPjEjsmZKnaMWFxio3Xt37d24Dy4hiJapmvWSbxwdybu0q8hcQGzEMRhF3tLpd3xJtZq1uvD8wEPiOjzVfIq9pd0g8pZOnZ5RjJqWJXpq/p9pNZpPkVe2u6BPgAAAAAAAAAAAAAAAAAAAAAAA5jPF8qj2Z8YmzM6WitvhwZpz051B+ya/rE5yFaUea3HstrgBZNZ8mXZfArlS0LcJWqo9DnNroc5NfC81YgPRRlyo9qPFFjFY4jarXU68/xy8QOgzwl6yl2Jd5HozPfIq9td05SdVy0tuT6W238WdVmYvV1X/9rugdEAAAAAAAAAAAAAAAAAAAAAAxnqe5lXRtlW5esnqX/sl0bwLHypkunaIYJ3pp3xktcWc7LMqrfoqwu9sZHN+mVevP5kvEemVevP5kvEDo/oXW+1h+GQ+hdb7WH4ZHOemVevP5kvEemVevP5kvEDo/oXW+1h+GQ+hdb7WH4ZHOemVevP5kvEemVevP5kvEDpYZlVL+VVil7INv+rOkyfYIUIKnDUtLb1yb1tlbemVevP5kvEemVevP5kvEC0gVb6ZV68/mS8S0IaluQGQAAAAAAAAAAAAAAAAAAxqanufAqWMtC3LgW1U1Pc+BUEZaFuXADdiGI1YhiA24j0WCxVK9SNOmr29uxLa2eON7aSV7buSW1vUixs2shqzU75f6s0nJ9Xoiv81gcFaqE6U5U5rDKLuaNWI7rOzIPn4edpr1kFqX8cejf0HAYgNuIYjViGIDbiLZp6luXAqHEW9T1LcuAGQAAAAAAAAAAAAAAAAAAxqanufApyMtC3LgXHU1Pc+BS8ZaFuXADdiGI1YhjAlshZTo2ep52pTlVa5iUklF7ZO/W+g73IGcEbYqjjB08DS0yTvvTezcVZiO48nL5Fo7cO6wJfL+csbHKnGVOVTHGUr1JK65pbd5wOV7bRrVZVKUHSUtMotprFtau1E95RX6yz9ip3okVm/m3O2xqSjUjTwSUbnByvvV+xoCKxDEdX9XVX7eHypf8iEy/kKVjlCEpqpji5XqLjdc7trfSBH4i4qepblwKYxFz09S3LgBkAAAAAAAAAAAAAAAAAAManNe58Ck4y0LcuBdlXmy3PgUdGWhblwA6bM3IULVVk6mmnTSbjqxN6k30aGWFLJNmccDo08OrD5uN3Ar/MTLtOz1Z06rUY1cN03qUo33X9F95ZTe0Crc7MixslfDD/TnHHFN3uOm5xv26eJ0Hk2fItPbh3WQGemXKdqrrzTxQpxwKXWbd8mvZqXuJzyZvkWntw7rA0eUh+ss33dTvRPX5Nn6u0feQ7rPD5TH62zfd1O9E8OaGcqsrlS826rq1IJNSSu/h1XadYFnHA+Uh+us/wB3PvI7utVwxlLXhi5XdNyvKpzmzjjbp0pqm6WCDjc5KV97T2JAReIuunzVuXAo9SLwpc2O5cAMgAAAAAAAAAAAAAAAAABjV5stz4FExloW5cC9avNlufAoaMtC3LgB6KMuVHtR4ovCsuRLsy4FEKd2lbNJduRcpwtNCnWg78UVetsZLRJP3gUsndoezR8Dv/Jg+Rau3T7rPLnbmLNSnaLKsabcpUVzot6W4dK9h6fJdzLVfo9ZBflkB6s9M3rTbK1nVGKujCalOUsMY3yjdfterYj05AzGoWaUatSTr1I6U2sMIPpUdu9k9bbfRoRc6040orbJ3fDpOJy15S9cLJD2eeqL+sYePwAns8cvws1CcE152rFwhHak9Dm/YuJVGI/bVbKlWcqlSTqSk73KTvbNWIDbiL0pc2O5cChlIvmlzY7lwAyAAAAAAAAAAAAAAAAAAGFXmy3PgUDCWhblwL+q82W58D59hLQty4AbcRMZuZ0VrDO+HLhJrHSb0S9qex+0g8QxAXhkPOOzW2OKjLlJcqnLROG9bd60HupWOnCU5wioyqNObSuxNK5N/HWULZrXUpSjUpylTlF3qUXc17y2cxM5a1upVPPKOOlKMccdGPEm73HY9GwDn/Kq/W2X7up3onDYjt/Kw/W2X7up3oHCYgNmIYjXiGIDapF+UubHcuB8/KR9A0ubHcuAGYAAAAAAAAAAAAAAAAAAwrc2W58D54hLQty4H0RVXJlufA+dNK0PWtHw0AbMQxGvEMQE1mzkGdutEaMXhiljnO6/DFfrpuRcmR8h2exw83QgoJ3OT1ym0tcpbTh/JDh/8x/xeqX+3lfqWOBF5ezbs1thhrR5STUKi0Shf0Pbq1PQUxlvJVSyV6lCppcXoktUotXxkvd+pfZVflbw+k2e7neYeLdjeH9QOKxDEa8QxAbFI+hqPNjuXA+doaWktrS+LuPoqmropexcAMgAAAAAAAAAAAAAAAAAAKFzuyVKy2yvSaui5upD2wm3JXf1XuZfRzGfWaCyhSUqd0a9NPBJ6FNPS4SfB7HvYFKYhiP212apRnKlVi6c4u6UJK5pmnEBP5p5yysFoVVJzhJYKkFrlG++9e1PSv8AsujJWXrLaoqdCrCper8Kd0o+yUNaPnjEfuID6By1nNY7HFyrVIppaKcWpTk+hQ1/HQUnnBl2pbbRUtE9GK5RjrwQXNj+u9sicQxAbcQxGrEbrJZqlacaVKLqTk7owir22BM5n5KlarbQppXxU1Vn7IQabv8Afcvei+DmMxs0Fk+i3O6Veok6klpUUtUIv2bXtfuOnAAAAAAAAAAAAAAAAAAAAAAIvLebVjtscNopKbWhTXJnHdNafccda/I3QbbpWmpTWxTpxq3e9OJYoArH6l3/ADv9p+6PqXf87/afulnACsfqXf8AO/2n7o+pd/zv9p+6WcAK6svkboJp1bTUqLaoU40r/e3I7HImbVjsUbrPSUG9Dm+VOW+b0+4lAAAAAAAAAAAAAA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g0PEA8PDxERDRISEBIOFA8QDhEPFBAUExAVFBMUFBIXHCYeFyUvGRIYIDIhJCopMC0uFR40NzAqQSYrLCkBCQoKBQUFDQUFDSkYEhgpKSkpKSkpKSkpKSkpKSkpKSkpKSkpKSkpKSkpKSkpKSkpKSkpKSkpKSkpKSkpKSkpKf/AABEIAMwAzAMBIgACEQEDEQH/xAAcAAEAAgMBAQEAAAAAAAAAAAAABQcCAwYECAH/xABEEAACAQEDBwcICAUEAwAAAAAAAQIDBBESBQYhMUFxsSIyUVJystEHExQjYYGRkxYXU3OSosHjQlShpPAzgtLhJENi/8QAFAEBAAAAAAAAAAAAAAAAAAAAAP/EABQRAQAAAAAAAAAAAAAAAAAAAAD/2gAMAwEAAhEDEQA/ALxAAAAAAAAAAAGuvaI04uUncv8ANBHvOGl1Zv8AD4gSgIr6Q0+pP8viPpDT6k/y+IEqCK+kNPqT/L4j6Q0+pP8AL4gSoIuOcFLbGa9tyfBkjSqxmlKLvT1MDMAAAAAAAAAAAAAAAAAAAAAAAEHnJN30ls5T4eJCYiXzofKpbp8YkJiA2YhiNeIYgNmIYjXiGIDZiOgzcm3Ca6JcUc3iOgzYfJqdpd0CbAAAAAAAAAAAAAAAAAAAAAAABzudb5VLdPjEgcRN53PlUezPjEjsmZKnaMWFxio3Xt37d24Dy4hiJapmvWSbxwdybu0q8hcQGzEMRhF3tLpd3xJtZq1uvD8wEPiOjzVfIq9pd0g8pZOnZ5RjJqWJXpq/p9pNZpPkVe2u6BPgAAAAAAAAAAAAAAAAAAAAAAA5jPF8qj2Z8YmzM6WitvhwZpz051B+ya/rE5yFaUea3HstrgBZNZ8mXZfArlS0LcJWqo9DnNroc5NfC81YgPRRlyo9qPFFjFY4jarXU68/xy8QOgzwl6yl2Jd5HozPfIq9td05SdVy0tuT6W238WdVmYvV1X/9rugdEAAAAAAAAAAAAAAAAAAAAAAxnqe5lXRtlW5esnqX/sl0bwLHypkunaIYJ3pp3xktcWc7LMqrfoqwu9sZHN+mVevP5kvEemVevP5kvEDo/oXW+1h+GQ+hdb7WH4ZHOemVevP5kvEemVevP5kvEDo/oXW+1h+GQ+hdb7WH4ZHOemVevP5kvEemVevP5kvEDpYZlVL+VVil7INv+rOkyfYIUIKnDUtLb1yb1tlbemVevP5kvEemVevP5kvEC0gVb6ZV68/mS8S0IaluQGQAAAAAAAAAAAAAAAAAAxqanufAqWMtC3LgW1U1Pc+BUEZaFuXADdiGI1YhiA24j0WCxVK9SNOmr29uxLa2eON7aSV7buSW1vUixs2shqzU75f6s0nJ9Xoiv81gcFaqE6U5U5rDKLuaNWI7rOzIPn4edpr1kFqX8cejf0HAYgNuIYjViGIDbiLZp6luXAqHEW9T1LcuAGQAAAAAAAAAAAAAAAAAAxqanufApyMtC3LgXHU1Pc+BS8ZaFuXADdiGI1YhjAlshZTo2ep52pTlVa5iUklF7ZO/W+g73IGcEbYqjjB08DS0yTvvTezcVZiO48nL5Fo7cO6wJfL+csbHKnGVOVTHGUr1JK65pbd5wOV7bRrVZVKUHSUtMotprFtau1E95RX6yz9ip3okVm/m3O2xqSjUjTwSUbnByvvV+xoCKxDEdX9XVX7eHypf8iEy/kKVjlCEpqpji5XqLjdc7trfSBH4i4qepblwKYxFz09S3LgBkAAAAAAAAAAAAAAAAAAManNe58Ck4y0LcuBdlXmy3PgUdGWhblwA6bM3IULVVk6mmnTSbjqxN6k30aGWFLJNmccDo08OrD5uN3Ar/MTLtOz1Z06rUY1cN03qUo33X9F95ZTe0Crc7MixslfDD/TnHHFN3uOm5xv26eJ0Hk2fItPbh3WQGemXKdqrrzTxQpxwKXWbd8mvZqXuJzyZvkWntw7rA0eUh+ss33dTvRPX5Nn6u0feQ7rPD5TH62zfd1O9E8OaGcqsrlS826rq1IJNSSu/h1XadYFnHA+Uh+us/wB3PvI7utVwxlLXhi5XdNyvKpzmzjjbp0pqm6WCDjc5KV97T2JAReIuunzVuXAo9SLwpc2O5cAMgAAAAAAAAAAAAAAAAABjV5stz4FExloW5cC9avNlufAoaMtC3LgB6KMuVHtR4ovCsuRLsy4FEKd2lbNJduRcpwtNCnWg78UVetsZLRJP3gUsndoezR8Dv/Jg+Rau3T7rPLnbmLNSnaLKsabcpUVzot6W4dK9h6fJdzLVfo9ZBflkB6s9M3rTbK1nVGKujCalOUsMY3yjdfterYj05AzGoWaUatSTr1I6U2sMIPpUdu9k9bbfRoRc6040orbJ3fDpOJy15S9cLJD2eeqL+sYePwAns8cvws1CcE152rFwhHak9Dm/YuJVGI/bVbKlWcqlSTqSk73KTvbNWIDbiL0pc2O5cChlIvmlzY7lwAyAAAAAAAAAAAAAAAAAAGFXmy3PgUDCWhblwL+q82W58D59hLQty4AbcRMZuZ0VrDO+HLhJrHSb0S9qex+0g8QxAXhkPOOzW2OKjLlJcqnLROG9bd60HupWOnCU5wioyqNObSuxNK5N/HWULZrXUpSjUpylTlF3qUXc17y2cxM5a1upVPPKOOlKMccdGPEm73HY9GwDn/Kq/W2X7up3onDYjt/Kw/W2X7up3oHCYgNmIYjXiGIDapF+UubHcuB8/KR9A0ubHcuAGYAAAAAAAAAAAAAAAAAAwrc2W58D54hLQty4H0RVXJlufA+dNK0PWtHw0AbMQxGvEMQE1mzkGdutEaMXhiljnO6/DFfrpuRcmR8h2exw83QgoJ3OT1ym0tcpbTh/JDh/8x/xeqX+3lfqWOBF5ezbs1thhrR5STUKi0Shf0Pbq1PQUxlvJVSyV6lCppcXoktUotXxkvd+pfZVflbw+k2e7neYeLdjeH9QOKxDEa8QxAbFI+hqPNjuXA+doaWktrS+LuPoqmropexcAMgAAAAAAAAAAAAAAAAAAKFzuyVKy2yvSaui5upD2wm3JXf1XuZfRzGfWaCyhSUqd0a9NPBJ6FNPS4SfB7HvYFKYhiP212apRnKlVi6c4u6UJK5pmnEBP5p5yysFoVVJzhJYKkFrlG++9e1PSv8AsujJWXrLaoqdCrCper8Kd0o+yUNaPnjEfuID6By1nNY7HFyrVIppaKcWpTk+hQ1/HQUnnBl2pbbRUtE9GK5RjrwQXNj+u9sicQxAbcQxGrEbrJZqlacaVKLqTk7owir22BM5n5KlarbQppXxU1Vn7IQabv8Afcvei+DmMxs0Fk+i3O6Veok6klpUUtUIv2bXtfuOnAAAAAAAAAAAAAAAAAAAAAAIvLebVjtscNopKbWhTXJnHdNafccda/I3QbbpWmpTWxTpxq3e9OJYoArH6l3/ADv9p+6PqXf87/afulnACsfqXf8AO/2n7o+pd/zv9p+6WcAK6svkboJp1bTUqLaoU40r/e3I7HImbVjsUbrPSUG9Dm+VOW+b0+4lAAAAAAAAAAAAAA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hMQERUTExQWExQWFRgYFRYYFxcaGBIYGhQVGBoSGBQYHCYeFxovHBofHzssIycpLC0sGB89NTE2NzIuLiwBCQoKBQUFDQUFDSkYEhgpKSkpKSkpKSkpKSkpKSkpKSkpKSkpKSkpKSkpKSkpKSkpKSkpKSkpKSkpKSkpKSkpKf/AABEIAOEA4QMBIgACEQEDEQH/xAAcAAEAAgMBAQEAAAAAAAAAAAAABgcDBAUBAgj/xABEEAABAwEFBAcHAgUCBAcBAAABAAIDEQQFITFBBhJRYRMiMkJScbEHI2KBkcHwY6FDcoLR4VPCFySS4hUzNUSistIU/8QAFAEBAAAAAAAAAAAAAAAAAAAAAP/EABQRAQAAAAAAAAAAAAAAAAAAAAD/2gAMAwEAAhEDEQA/ALxREQEREBERAREQEREBERAREQEREBERAWhfd9xWOF00zqNGQ1e7RjRqfzJL7vuKxwummdRoyGrzoxo1P5kqUva9rRe9pqeqwdlvdhb93HjmfLIM18bVWy85C1pcyPSNji1rRoXuw3j5/ILQFltdiIlY9zKZujecP5hqPMEKwNmtl2MYKijM+ch8RPBde33BG9pDGhrqfJ3IhB8bC7dttzejkoy0NGIyEgHfZ9xp5KXqg77uSSxydLFvM3XVw7UTuNeCs3YTbttuZ0clG2hoxGQlA77fuNPJBL0REBERAREQEREBERAREQEREBERAREQEREBERAWhfd9xWOF00zqNGQ7zzoxo1P5kl933FY4XTTOo0ZDV7tGNGp/MlSt63raL3tNT1WN7Le5Cz7uPHMnlkHl63raL3tNT1WN7Le7C37uPHMnllONm9mmRsGHVzxzkPidyTZ3ZxkTBh1c8c5D4nclJAUGQFe1WOq9qg071ups7dN6lMcnDwnkqsvu5JLHJ0sW8zddXDtQu414K4arRvW62zN03qUxyI8J5IMGwm3bbczo5KNtDRiMhKB32/caeSl6oS/LjkscnSxbzN11cO1C7iD4VZmwm3bbczo5KNtDRiMhKB32/caeSCXoiICIiAiIgIiICIiAiIgIiICIiAiIgLQvu+4rHC6aZ1GjIavOjGjU/mSX3fcVjhdNM6jRkO886MaNT+ZKlrzvO0Xxaanqsb2W9yFlc+bj9SeQwDy9L0tF8Wmp6rB2W9yFn3ceOZPIYTfZ/Z9kTAAOrnjm8+JyXFcLIWAAdXPHN58RXQvW947LEZZTRoyGrjo1o1KDNeV6xWaMySuDGj6k6NaNTyVd3p7VpnOIgjbG3QvG848yK7o/fzXDvO87RetpADSSSRHGDhGNST+5cf7BWBs9sBZ7OwdK1s8p7TnCrW8mNOFOZxPLJBG7r9q0zXATxskbqWDdeOYx3T5Yeasm7rxjtEbZY3bzHCoPqCNCDhRQnbXYWHoXz2dgjewFzmN7L2jF1G91wGOGBotf2SW53v4j2RuvHImrT9aD6ILIqvQVjDl9VQal53Y2Zum9SmORHhPJVdflxyWOTpot5m66uHahdxr4VbtVpXldrZm6b1KY5EeE8kGLYTbttub0clG2hoxGQlA77fuNPJS9ULflxyWOTpod5ga6uHahdxr4VZewm3bbczo5KNtDRiMhKB32/caeSCXoiICIiAiIgIiICIiAiIgIiIC0L7vuKxwummdRoyGr3aMaNT+ZJfd9xWOF00zqNGQ1edGNGp/MlS95XlaL5tNT1WN7Le5AyufNx+pPIYB5eV5Wi+LTU9Vjey3uQs483H6k8hhNrkuRkDA1owzNc3nxOXlz3MyBgY0YZknN58RXVBQY7fb2wRPldUtY0uIaKmg4D8Cp2/r/AJLdMHPIa2tGNr1YwTqePE/agVz1Vb7a7FdFW0QN93m9g/h/E0eD08sgmWymzUdii6pD5HgF8ni1AbwZ65+Xdqqs2K21NnIhmNYT2Xf6P/Z6KcbRbTx2OLfJD3OHu2A9v4qjJvP6INfbu/22ayvZX3krSxjdaEUc88gD9SFWNz31aLPvts5LXSUqWt3nkNrQNwNM9BXJbNkslovW0kk1ccXvPZiboKaDQDX6lWrcOz8NjZuxNxp1nntvPEnhyGAQVU3aq3wvxnmDs92SpB/oeKU+SsXYzbUW0GN4DJ2ipA7Mg8Ta5HiPwdW+bmjtcRjlFQey7vRnxNOh9VTlgmfY7Y096KajqagO3XDyIqPmgveq9qviq9BQal6WBsrSadYA/wBQ8J4qqr6shsU7JISW477Pgc05cxj9CQrQva8xG1wqBgd4nJg1JPFVhbXvvG1MihBNTuM8s3SHgNfIIJx/xeb/AKQ+pRdf/hhZeLv2XqCYIiICIiAiIgIiICIiAtC+77iscLppnUaMh3nnRjRqfzJL7vuKxwummdRoyGr3aMaNT+ZKl7wvC03zaqnqsb2W9yBlc+bj9SeQwBeN42i+bTU9Vjey3uQMrnzcfqTyGE0um6Y7OwMYMNTq8+Ipdl1x2aMRsGGpObj4ieKx37fbLJEZHYnJjdXu4chqeSDbvC9IrOzfleGN0rmTwAGJPkovaPafEDRkL3jiXNbX5UKiUUVpvOcmu87UnBkTeHIcsypfZvZtZw2j3yPdxBDR8m0P7koN66Nv7PO4NdWFxy36bpPAPGA+dFJqqBwezZrZwTJvwDEtIo8nRhphu88PLVThuAoMAMuXJBXm2mxfRVngHu83sH8P4mjwenllEYB0j2Ne/dbUN3nVIjbXhwFa0CvOqrnbTYvoqzwD3eb2D+H8TR4PTyyCe3JdMVliEcQ6uZdgTISO2SM/SmS6AKq7YvbQ2ciGY1hPZd/pf9norEt96xwRGWRwDAK1z3q5BviJ0QfV63tHZYnSyGjW5DVx0YOZVSXFYn2+2io7UhllOgbvbzv/AM/ML7vi+J7ztDWtaSK0iiHd5k5VpiT9lZGymzTbFFTtSOoZH8To0fCP3z8g79VpXjeQjacQKCpJyaOJXluvARtJqBQVJOTRxKre9L0lvCZsEDXODnUa0ZyHxu4DXHLM8gXnectvmbBA1zg51GtGch8buA1xyzPK1ti9i47vjqaPncPeP4fps4N9ddAGxexcd3x1NHzuHvH8P02cG+uugElQEREBERAREQEREBERAWhfd9xWOF00zqNGQ1edGNGp/Mkvu+4rHC6aZ1GjId550Y0an8yVMW+32m+rV4WN7Le5AyuZ4uP1J5DAFvt9pvm1VPVY3st7kDK5ni4/UnkMJnd13R2aMRxjzOrj4iePovLDYI7LGIoh/MdXHxE8fRZKoMu8q027vAy2os7sQDQPiIBcfOpA/pVkVVYbZ2Qx2x7tH0e0+YAP/wAgUFh3BdDbLC2MdrN58TtT5aDkF0wVH7r2xs8sYc+Rsb6ddrjSh1pXtDyXNvn2hMYC2zjpHeMghg8hm79gglduvKOBu/K8MbxOvIDMnyURt/tNANIYt4eJ5pX+kY/uokBaLdL3ppD9Gj0Y36BS66vZywAG0PLneFho0ci6lT8qIPmwe07rUmhAb4mEkjnuuz+qm1ltbJWB7HBzHCoIyKg+0mwkbInS2feBYC5zCS4OaMSQTiCBjzWv7N71LZXwE9V7S9o4ObStPNv/ANQg92z2M6Ks8A93m9g/h/E0eD08soxC6e09HA0ukoSI2VwbXE04D0Cuqq592XBBZnvfEwNc84/CPC3wtrjT/FA19ldl2WJmjpXDrv8A9jeDfX6Ada2W0RtJJAoKknJo4lfNptQY0kkAAVJOTRxKr29r2lvCZsEDXOaXUa0ZyHxu4DXHLM8g8vW9ZbwmbBA1zml1GtGch8buA1xyzPK1di9i47vjqaPncPeP4fps4N9ddAGxexcd3x1NHzuHvH8P02cG+uugElQEREBERAREQEREBERAWhfd9xWOF00zqNGQ1e7RjRqfzJL7vuKxwummdRoyGrzoxo1P5kqZttttN9WrwsbkO5AyuZ4uP1J5DAFut1pvq1eFjeyO5AyuZ4uP1J5DCY2Sxx2SMRRD+Z2rj4iePovLNZo7JGIYR/M7UnVxPH0WPeQZC/5/f6qvZ9rrQy1F7gWhp3TCcg2vZPxa1+2Cn4K4m0mzbbU3ebRsoGB0ePC77HTyQde7L0ZaIxJGag5jVp1aRoVivu5I7WzdfgRi14zafuOSri670lsUxIBBBpJGcN6mh4HgVZV3XrHPGJGGo1GrT4SOKCET7BWlp6pjeOO9T6gj+63bt2AxrO8U8LNfN5GHyHzUvdJVY7Ra2xNL3nda0VJP5igy2KyshbuRtDG8BrzJzJ5lbIctSz2lr2hzHBzTkQagpa7eyFu9I4MbxOvIDMnyQeX3bxDZ5HnRhAHEkUA+pUF9n1nJtYdoxjifmN0ev7LX2k2idbHhjARGD1G6vdlvEDXQDSqmmyVx/wD8sPW/8x9C/wCHgz5epKCRBy8mnDGlziGgCpJyA4lY3SBrS5xDWgVJOQA1Kgl8XxLeEzbPZ2uLS6jWjOQ+N3ADPHIYnkHl73vLeEzYLO1xaXUa0ZyHxu4DXHLM8rT2L2Lju+Opo+dw94/h+mzg3110AbF7Fx3fHU0fO4e8fw/TZwb666ASVAREQEREBERAREQEREBaF933FY4XTTOo0ZDvPOjGjU/mS+72vSOywvmlNGMFTxOgaBqScPmqXtlstN92rwsbkO5AyuZ4uP1J4AYAttttN92rwsbkMdyBlczxcfqTyGEvhhjscfQwjHvO1J1JPi9F4yOOxR9BBn33ak6knxei0t784oMu8voFV9adpLQy0l7qt3er0RyDfCeJ1r9lM7svNloYHsPmNWngUG+CvQ5Yw5egoORtJs420t3m0bKBgdHjwu+x0UJu68ZbHKcCCDR7DhWmh4HmrMkloo/tDcItDd5uEoGB8Y8J+xQde7rxZOwPYag5jVp1aea521FzyWljejd2cdw4B5414+eGKiFx3s6yy1Nd0mkjfvTiP7qx2PBFRiDkePNBWhs9ps5IpLGeW8Afm3ArJZ7otNpdXde7431oP6nfZWUHL6DkHI2d2WZZuu4h8vi0ZyaPv6KRtoGl7yGtAqScBQa+S+IYwGl7yGsaKknAUGpPBQy+r6lvGZtns7XFhdRjRgZD43cGjPHADE8g8vm+ZbxmbZ7O1xYXUa0ZyHxu4AZ44AYnlaOxexcd3x1NHzuHvH8P02cG+uugDYvYuO746mj53D3j+H6bODfXXQCSoCIiAiIgIiICIiAiIgIiIK99stocLPCwdl0pLue6w0H7k/JamzUYguxr4+08Fz3DOpeW/sMPkpL7SLJDJYJOmeI9yjo3HH3grRoAxNaluHHkqs2R2tNlPRydezv7Tc9wnAuaNeY188wkQfVfQcst6XWGASxHfhdQtINaVyx1HP6rntlKDWv64m2ltRRsgHVdx+F3L0UPsVtlskpIFHA0ew5OHA/3U8E5XMvy6RaBUUbIBgePwu5eiDrXbebJ2B7D5jVp4FbDpqKtrHbJLLIaVBGDmnJw4H+6m13Xiydm8w+Y1aeBQb+8vQViBXkkwY0ucaACpJ0CCHbX2YMtFR32hx86kV/b1Uq2dlJs0RPhp8gSB+wUKvK1utc9WjtENYOWn9/mp7YrOIo2MGTWgedBmg2w5blms43TJIQ1jRUk4Cg1rwXzY7IN0ySENjaKknAEDWugUSvy/JbxmbZ7O1xYXUYwYGQjvu4NGeOAGJ5B5fd9y3jM2z2driwuoxowMhHfdwaM8cAMTytDYvYuO746mj53D3j+H6bODfXXQBsXsXHd8dTR87h7x/D9NnBvrroBJUBERAREQEREBERAREQEREBaV83zFZIXTTO3WN+rjo1o1ceCXzfMVkhdNM7dY36uOjWjVx4KitodoZ73tHhjb2Gd2Jvidxef8DBB5tFtFPe9oqerG3sMr1Ym+J3F5/wMFt2jZbdhaQKcHHMn4uR/Ofd2f2fbE0VGGeObj4nf2XecARQ4g5jigguy+1DrE8wzAugcaOacSwnNzRqOI1885Let1BgEsR34XUIINaVyx1HP6rk7Q7Ohwq3+l3D4XclobL7UOsTzDMC6Bxo9pxMZOb2jUcRrpjmHTqvQV0r1uoMAliO/C+hBBru1yx1HP6rloNC+LmbOKjqvGTuPwnl6KKsklssmrHDMaEehCndVhtVjZKKPaHDTiPI5hBxI9s8MYseTqD6EYLl3he8tqIbTCvVY2uJ56uK7p2Thrm+nCo/tVdKw3bHD2GgHU5k/MoNPZ64egG+/GQj/AKBwHNSuwWEFplkIbG0VJOAIGZroF5dt3AtMspDYmipJwBAzNdGqMX9f0t4zNs1ma4x71GMGBkI77uDRnjgBieQeX7fst4zNs9maTGXUYwYGQjvu4NGeOAGJ5WdsXsXHd8dTR87h7x/D9NnBvrroA2L2Lju+Opo+dw94/h+mzg3110AkqAiIgIiICIiAiIgIiICIiAtK+b5iskLppnbrG/Vx0a0auPBL5vmKyQummdusb9XHRrRq48FRd/X9aL5tPhjb2Gd2Jvidxef8DBA2gv8AtF8Wjwxt7DO7E3xO4vP+BgpNcdxMhaMMM8c3HxOXlzXMyBgAHPHNx8RXV30GbeTeWHfTfQZXUIocQo3f+z4eKjA913D4Xcl399CaoIhsvtO+wvMMwLoHGj2nExk5vaNRxGumOclva6QwCWI78L6FpBru1yx1HP6rl35cIlFRg4dl3+08lz9mNp32F5gnBdATR7DiYyc3tGo4jXTHMOhVegrp3tdIYBLEd+F9C1wNd2uWOo5/VctB9grq3VdYc0yykNiaKkk0DgMzXRq8ui6Q5pmmIZC0EknAOAzNdGqO7QbQS3lK2zWZp6PeoxgwMpHfd4WjOhwAxPIPL/v+W8pW2azNPR71GMAoZCO+7g0Z0OAGJ5WZsXsXHd8dTR87h7x/D9NnBvrroA2L2Lju+Opo+dw94/h+mzg3110AkqAiIgIiICIiAiIgIiICIiAiIg/Pm1W0k152vdkPRRteWRsdgIsaEu4vwx+ik11XWyBga0eZObjxK7ntG9nItQNos7QJwKvYMBOB6P8AXI6FQPZvaMtPQTkgg7rXOwIIw3H1y4Y+RQTDfTfWFxovN9Bn3031g3030GffTfWDfTfQZy5cW/7pZIwuJDC0VDjkBwdy/PPpulDWlziGtAqScgOKhttts15Tts9naSCeq3Lep/EedGjPHLzQbuyG15sp6OTr2d/abnuVzc0cOI1885sbHYAOm6dvR506RtPKnaPlmstm9kNnFlETnO6eu8Zm+KnZDDgWcs9arjN9i8u9jaI93juO3v8AprT90HG2h2hlvKVtmszXdHUBjAKGQjvuHdaM6ZACp5WXsXsXHd8dTR87h7x/D9NnBvrroBn2W2Mgu9p6MF0jhR0jqbxHhFMGt5D51XeQEREBERAREQEREBERAREQEREBERAVfe0b2ci1A2iztAnAq9gwE4Ho/wBcjoVYKIKE2b2jp/y9oqCDutc7AgjDcfXI6VPkVIpmlpxXY9o3s5FqBtFnaBOBV7BgJwPR/rkdCoNs3tH/AO3tFRjuse7AtIw3HVyOlT5FB3ukTpF8WqExmhy0PFYekQbPSLI2gaXuIaxoqScqBYrPEKF7zuxtxJOAw5qM3hb5rymbZrM0lpPVblvU/iP8LRnjl5oPLdbprynbZ7O0lpPVblvU/iP8LRnjl5q4Ni9i4ruioKPmcB0klM/gbwYP3zKbF7FxXdFQUfM4DpJKZ/A3gwfvmVJEBERAREQEREBERAREQEREBERAREQEREBERAREQFX3tG9nItQNos7QJwKvYMBOB6P9cjoVYKIKH2b2jB/5a04Y7rHuwLSMNx1cjoCfIru/+Fbhc6RwbG0VLq0qPsu17RvZyLUDaLO0CcCr2DATgej/AFyOhVYwT2u2mOxN3nkGgbkcP9QnRvPLzQbt43jLeUzbNZmHcrRjRhvU/iP8LRnjl5q3ti9i4ruioKPmcB0klM/gbwYP3zKbF7FxXdFQUfM4DpJKZ/A3gwfvmVJEBERAREQEREBERAREQEREBERAREQEREBERAREQEREBERAUI2a/wDWLf8Ayt/2oiCboiICIiAiIgIiICIiAiIgIiICIiAiIgIiICIiAiI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9090" name="AutoShape 2" descr="data:image/jpeg;base64,/9j/4AAQSkZJRgABAQAAAQABAAD/2wCEAAkGBxETEBUUExQVFhUWFRYWFBIVFBYPFxQUFBQWFhUVFBQYISggGBolGxQUITEhJSkrLi4uFx8zODMsNygtLisBCgoKDg0OGxAQGi0lHCUsLCwsLCwsLCwsLCwsLywsLCwsLCwuLCwsLSwsLCwsLCwsLCwrLCwtLCssLSwsLCwtLP/AABEIAMgAyAMBEQACEQEDEQH/xAAbAAEAAgMBAQAAAAAAAAAAAAAAAwQCBQYBB//EAEoQAAICAAIECQcHCAkFAAAAAAECAAMEEQUSITEGE0FRYXGBkaEiMlKCkrHBI0JTcqKy0RQVJDNig8LhFjRDVGNzk7PSByVEZKP/xAAbAQEBAQADAQEAAAAAAAAAAAAAAQIDBAUGB//EADURAQABAwICBwYFBAMAAAAAAAABAgMRBBIFMRMhQVFhcZEGFTKBobEiIzNiwVLR8PEUJEP/2gAMAwEAAhEDEQA/APuMBAQEBAQEBAQEBAQEBAQEBAQEBAQEBAQEBAQEBAQEBAQEBAQEBAQEBAQEBAQEBAQEBAQEBAQEBAQEBAQEBAQEBAQEBAQEBAQEBAQEBAQEBAQEBAQEBAQEBAQEBAQEBAQEBAQEBAxdwoJJAA3knIDrMDXf0iwX96w/+vX+MDJdPYM7sTQf31Z+MCVNK4c7rqj1WIfjAsJiEO5lPUQYEkBAQEBAQEBAQEBAQEBAQEBAQEBA1vCNc8JcP8NvAZzVPNJfE9GfqagN+qq9oAE3du02rc11cohbdublcURzlsfzZaf7PPuM8yOOaaYz+L0d2eF3o7vVg2h35ah2hY9+aXx9D3Xf8PVE2gwd9CdqpJ7+0ffPovurUeHqj/o/X/d6vYr/AAl9+6Pvn0PdWp7o9Xo0En0FfYqCPfmi759JPdWp7o9Wa6JI3VgdRA90e+9F/V9JT3Xqe76plwdo3a46rWHuaPfWh/q+knuzU931bfgZpUVYtTdey1slgPG3MUzyDDY5yz8kz0qsTTEw6PXE4l3NvDLAAfrwfqqzd2QmNsrlSu/6gYMDyRc55hXq+LECa2VJmHuE4brYM1wuKKg5FglbjP1XMk0TBla/pfQPOrxK9eGs+AjbJlknDLBctjL9euxPeJNsmUi8LcAf/IrH1iU94EYlcr+D0rh7TlVdVYcs9VLFcgc5AOeW2QXICAgICAgICBU0uueHtHPU/wB0yxzHxDRi+SnQ2XdYRM62M6a5H7Zb004vUz4w+s8H3/R162988Hhdz/rU/P7vS11P50/JsuMnodI6m04yOkNpxkdIbXmvJvgw8zHMO6TMdy9bXacQGhtg5OTpnn8SimdNViO52tHMxejrfKsYmRr+uR9lxPpdPObVE+EfZ5V2MXKvOfuzCzmcbIJA7Pgrea8JYwyz4zZntG3UG0ds46+bUNp+dbBy1nsZfiZNhl7+eX9FD+8YfwSbDLFtLD51QPrK3vAjbJllo8IdIUsqhQcJY+QAXzrKd+XLtmZ5LDqplSAgICAgICBFilzRhzqR3gxA+IaNX5LPmZvvkzkvxm1XHhP2S3OK4nxh9M0K3yWXSZ8fwy5+Rjxl7WrjNzK/rz0OkdbBrx0hg146Qwa8dIYNeOkMK+kTnU3V8Z1dbVmxV5OWx1XIfNdJVbF6LR7yJ9LoZzprc/tj7PMv/q1ecsQk7bhZhIHS6Irzwdi6wXNvOO0DLV39046ubUIjhX+lp7WZfhG5MMDh7PpaP9XL3iN5h42FvI2NSeq5Zd8GHRaGUjHVKd64JlPWLKM5xVcmodZMqQEBAQEBAQED4po6rKpxzM47p2JjMTDHJ32iD8n2/AT8/wCH14tzHi97UddUT4L2tO/0jgwa0dIYNaTpDBrR0hg1o6QwixR8huqcGprzaq8m7fxQ4LTNeVZPNap/+g/GfV8MnOjtT+2Hl6n9arzUded9wJaW2wOjwlmrhHPMwP2lmauawfnnp8ZrCPPzx0+MYEOI0mCrZ5eafdGB0OgtuOHRhfvPX/xnDVyhuHWzCkBAQEBAQEBA+R4Kryr15r7B4zsQ45dLgbSKly5QNvYJ+WVX6rM10U88y+iiIqxM9zI585751Zu1z1zMuTqZrYw5T75yU6m7TyqZmmmexKuJPKM/Cc9PEK45xlibUdiVcQJ2KdfRPPqYm3LLjhzzk/5dvvZ2ShxFuYyHbOnqdXFcbaXJRRicy5bTqfIWnmYHudTPv+D1Z0NvyePqv1qmjnpuBNhvOEDrdFKOKyIBBJ2EZjukqIWvySr6NPYX8JlXv5FT9FX7C/hA9/IKfoq/9NfwgWeD4/Treiisd7v/AMZmpYdTMKQEBAQEBAQED5jhq/0nFj/2W8VU/GdiliW4wK/Jr1e6fk/EPw6q5H7qvu921V+CPJPqTp5cmXupGTJqRkyakZTL3UjJk1IyZaPTlWeHxPQlh7kz+E/S+AVZ4fR8/u8fVfqy5bOew66xgvPHXKOu0fsTtMkkJWxSjp6owZT12AjZIJAYVJwa/rmJ6KcN4vifwExWsOomFICAgICAgICB88rryx2MX/ERvaDD+Gc1PJiW1wKeQOsjxM/LOMxt112PF69mr8uFjUnmZcuTUjKZNSMm41IyZe6kZNzBnUb2A7RNRTVPKJTdDXY2kWVXgbdZHXZt315fGfpXs9TVToKaaoxOZ5+bzNTObmXA0WZqp5wD3jOe04FzR/6xeuWB1IJ1cpUAkolqzB2SC0L+iTCrXBX+tYg/4OG+/ivxnHWtLqZhogICAgICAgIHCqn/AHLGfVw5/wB7P3ic1PJiV+tHUZDVyzJ2gk7TPmtb7N0arUVXqrkxnsx/Of4dijUzTTjDLVs9Idi/iZin2T0kfFXVPp/ZZ1VXc94pvTPcB8J2qPZnQU86Zn5yzOprPyc+k3fl7p2KOBaCn/zj55lmb9ye16MGOk9ZJnZp4Zo6eVqn0Zm7XPaixFdFe2w1r0uwX707FOns08qIj5Qzume1UbTOBX+2p9Qh/uZzmjwZQ2cKcGDlrM31a3PwjKvn+AUipAd4RQesKAZFbLRn61euIR1wSaRmEgZZQMS0Da8F1/SMQf2aB3caf4pxV826XSzCkBAQEBAQEDwmBx2PpuTH2WJQ9iPWo1latQGXLfrMP2pyRVEQzMM9fGk7MNUBzvisj7KVt75d8G1T0ziMZRRZczYYBBmEVLLCSTkAGLKN55pN5hy1HCXG2LnxgXP0UX3kTkiEQY3SOL4tib7TkpIAYLmQNg8kDllmIHR8JNE0JVSubuxcKxe2yzXyqcnyWJG8ZzhpmZlqYcOMOisdVFXafNULy9E2iTWge5yDIGBc0Qflk6x75YR2+rNIxZoETNIrFNrAc5gdDwaX5TEH9qsd1YP8U46+bUN9MKQEBAQEBAwcwK9jQKl14HLA19+kQIHG8ONKGxEpHzmLt9WvLIe0y9xmqeaShwuA1VA5h48s52EGmiKqg2zz0yz2ZnWBy8JmrksNXVpPjL63sJJUnXZs8xrKRq1oNygnaeXZMR1KtLgVsY8W6sdpKggsOtd47prmiOzR9i8nw98ioHqYbwe6BhnAvaFPy6fWHviB9C4vObZa+4FTkZFV2eQbHRWFPnn1fxlRu+Dw8vEf5q/7FU4q+bccm5mVICAgICAgeEQKuJrPJA4fSvCJFtapQNZTkTa4w6E/ss2ZPYJqKUy17W22brsKv1bOOPvWMCli9A4nXFgIt2AeSAhGRJBUbm38/JyxE4Jhb0bpgAlbUzy2NkNR1z9JD/KcmWcOpowuFurz8llPzWXPdzgyZleprsbwLwFg2ayHnQnIeqcxJiTLR43gJYNldy2ryJYmqR2nWVj2LG0yr0aPxahgreaxUozEZFeQZll5eQSZwuFnAm2wMdStirFWVs6SGGWfyiZqd/oS7kwlswKHz6rF6QFvHYVybvEboMSxwOjKuOXUsQsCDqFjW+We35N8jLGEdjqZbTu7ppFK3SGFPkm2tj6KsLGHqpmZMwrCo055rVa/7tgPt5SboMSurdefNoy/zLUrH2dY+Em+F2r+haLE4xrNQNY4bVRi4UBFTLWKrn5ue4b5iZysQnXTVLeYWsHPWpsXsceSewyKyp0xSWCElHOxVsU1ljzLrbGPQIF7OB7AQEBAQEDB6lO8A9YBgU8TorDEEvVVkBmSUXIDlJOUDmLcHo19tNFuZ82zD02V58xWwADxmutFnRug3urYYpCdU5Uu+qtwQjbrFCctoHLt5RsknwE2H4PX1DVruTUzzGvQXcZ/tBwp9ma3yYSnRF3Le/qpWv8ADn4yb5MQwfQ55bbj+81fu5SbpMQ0Ok8Ber6iV2cRvZqnDW2Md+szsCo6tvVLGBLh7gihK8JeANyhaxl3tJ8xhicbcvnLRhx6V9wJ9hch9qOpWuxOMRwVfG1OPRXDrcp7M2zlx4IppQ2+usWkbtbAbPVZmAWXA2mD01iMxXq0B+SpjZhW9VWBB7M5JiIFzE6VxiIzHD15KMzle1h7FFeZjEDVYfhFi7gShA51REUr9YuxZT1pPK1HF9PYq21xVnydy1orlyMxMY80dmkL+MVMTYeKcNmrOHV2BUKjEVoBnmTq7c8spycP4na1lUxTGJjv7f8ATOp0ldiImZzl0i8IAABuy2ZfhPV2unlV0hplbEKMAyneG2g9ksUmWo0bi7ktZEvt2jXTWc3ZrnkynjM/NJXsYc0+d4vqdRoa4uUTmirsnsn74epo7dq/TNNcYqjth0GH4Q4pfPRLR6SE0uPUbNWPrLOtZ9o7U9V2iY8uv+zVzhsx8FWfNs6OFFB88mr/ADRqD2/N8Z7NjX6e/wBVuuJnu7fR0rli5R8UN1VeGAIIIO0EHMEc4PLO24UwMD2AgIGNlYYEEZg7CIGi/MVlP9VvateSmwcfUOhQSCo6AZc940uG/wCoaZhXTjAciLcKWtUg8pVgCB1FpdqZbB+GGZ+TwuJfp1FqH22B8I2yZQNp/Ht5uErQcjWYkse1FT+KNviZYNbpF99uHr+pUzH7bES7YMsDo7EMfLxlvUiJUPcYxAx/o7SfPa6znD3WMD6ueXhKifCaAwdfmYepTzhBGZGxrRV80AdQA90CTWkVDjcFXcuraiuvMwDe+VGrs0Jan6i4gfR253L1A5hh3yYiVabHUKx1r6TWw/tqyXA5/LUBgNnKAJx3bNNynbXETHitFc0zmmcSxVLgua6mJqYbtgYqeZhmr9R758/qfZ63VO6xVtnu5x684d+3r646q4yrVYPD2HVrseiz6Jtm3mCNsPqmdOdfxTh3Vep3U989f1j+Wpt6e9109U/52LFXBi3Py8RmOauriz3sze6S77W3Jj8u3ET4zn+IZp0NET+KpZTDYXDMc7AHIy8t9d8t+QXflsG4cgnj3tVruITETmruxHV9Hao6Kz8PUmTHB/1VVtnSE1F9p8p2bPANbc+KIpjxn+IzKVa6iPFZp0bjbPm00jpLYhvDVCn2p6tr2Zoj9S5M+UYderiFXZC/ojgktVwu42zWBJKp8hWxIy+UrTJbN+9gZ7+m0tvT07aM/OcuncuVVzmXUqJ2XGygIHhMCJ7YEDXQPjWjTZhyAhIKeQfUOofuznjrhh2ui9NCwZNsbw/lJNK5bYGZBnA3nKXAiOMXkzPZLtMvPyw8i+P8o2plkMS3ojvjaZSLc/MPGMGUiu/RGDLPWblIHhGIMo3xK8rjs/lHUITjKhuzPUPxlyjVaU4lUsuCGrVVna1W4sHVUnNxlqsdnLMzESsLzaJW2oLeiudUawIGWeXlZc22ceW0ScFKzsay9k5Kza2qBzbNpHXnOnToNLTVNcWqcz4f5j5N9JXjGW00foDD1DKupFHQoncyw2yYeQTrVAkAgewEBAieBXcQIHWBy2k+C2ZL1EZkljW+4liWOo42rtJORBHVvmoqwkw0hwbI4Ugq+3JWGqTlv1eRuwmckTllutG44jY3fyfylGweoZ5sR2mEea1Y+cOzbGR4cVWNwJ8IyAxpPmpn3t4CMitbpfJtUvWG9AEF/YGbeEmVBfa24Wt1Iy/eyk3QYZDAYht1Q67LQncEV8+8TO5cLFWg7j51iDoSo5+07MD7Ik3SuFurg8PnPY3ran3MpN0mFmng9QG1uKQt6bKLG9tsz4yK2S4UQJVpEDMKIHsBAQEBAQPCIGJrEDA0wMThoEGJ0alilXUMp5GGY2bj19MDTYvg267ajrj6Ow+V6lvwYHPnWaipMKdWirzupYfWausdpBY9wM1uhMLVfB7EHe1NfRk+JPtZ1geyZN5hbr4ND51rnqCV+4Z+Mm6VwnHBvDkZMmv0WM1w9lyR4SZVeowCINVFCryKoCjuEglFAgZCsQMgogewEBAQEBAQEBAQEBAQEBAQEBAQEBAQEBAQEBAQEBAQEBAQEBAQEBAQEBAQEBAQEBAQEBAQEBAQEBAQEBAQEBAQEBAQEBAQEBAQEBAQEBAQEBAQEBAQEBAQEBAQEBAQEBAQEBAQEBAQEBAQEBAQ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9092" name="AutoShape 4" descr="data:image/jpeg;base64,/9j/4AAQSkZJRgABAQAAAQABAAD/2wCEAAkGBxETEBUUExQVFhUWFRYWFBIVFBYPFxQUFBQWFhUVFBQYISggGBolGxQUITEhJSkrLi4uFx8zODMsNygtLisBCgoKDg0OGxAQGi0lHCUsLCwsLCwsLCwsLCwsLywsLCwsLCwuLCwsLSwsLCwsLCwsLCwrLCwtLCssLSwsLCwtLP/AABEIAMgAyAMBEQACEQEDEQH/xAAbAAEAAgMBAQAAAAAAAAAAAAAAAwQCBQYBB//EAEoQAAICAAIECQcHCAkFAAAAAAECAAMEEQUSITEGE0FRYXGBkaEiMlKCkrHBI0JTcqKy0RQVJDNig8LhFjRDVGNzk7PSByVEZKP/xAAbAQEBAQADAQEAAAAAAAAAAAAAAQIDBAUGB//EADURAQABAwICBwYFBAMAAAAAAAABAgMRBBIFMRMhQVFhcZEGFTKBobEiIzNiwVLR8PEUJEP/2gAMAwEAAhEDEQA/APuMBAQEBAQEBAQEBAQEBAQEBAQEBAQEBAQEBAQEBAQEBAQEBAQEBAQEBAQEBAQEBAQEBAQEBAQEBAQEBAQEBAQEBAQEBAQEBAQEBAQEBAQEBAQEBAQEBAQEBAQEBAQEBAQEBAQEBAxdwoJJAA3knIDrMDXf0iwX96w/+vX+MDJdPYM7sTQf31Z+MCVNK4c7rqj1WIfjAsJiEO5lPUQYEkBAQEBAQEBAQEBAQEBAQEBAQEBA1vCNc8JcP8NvAZzVPNJfE9GfqagN+qq9oAE3du02rc11cohbdublcURzlsfzZaf7PPuM8yOOaaYz+L0d2eF3o7vVg2h35ah2hY9+aXx9D3Xf8PVE2gwd9CdqpJ7+0ffPovurUeHqj/o/X/d6vYr/AAl9+6Pvn0PdWp7o9Xo0En0FfYqCPfmi759JPdWp7o9Wa6JI3VgdRA90e+9F/V9JT3Xqe76plwdo3a46rWHuaPfWh/q+knuzU931bfgZpUVYtTdey1slgPG3MUzyDDY5yz8kz0qsTTEw6PXE4l3NvDLAAfrwfqqzd2QmNsrlSu/6gYMDyRc55hXq+LECa2VJmHuE4brYM1wuKKg5FglbjP1XMk0TBla/pfQPOrxK9eGs+AjbJlknDLBctjL9euxPeJNsmUi8LcAf/IrH1iU94EYlcr+D0rh7TlVdVYcs9VLFcgc5AOeW2QXICAgICAgICBU0uueHtHPU/wB0yxzHxDRi+SnQ2XdYRM62M6a5H7Zb004vUz4w+s8H3/R162988Hhdz/rU/P7vS11P50/JsuMnodI6m04yOkNpxkdIbXmvJvgw8zHMO6TMdy9bXacQGhtg5OTpnn8SimdNViO52tHMxejrfKsYmRr+uR9lxPpdPObVE+EfZ5V2MXKvOfuzCzmcbIJA7Pgrea8JYwyz4zZntG3UG0ds46+bUNp+dbBy1nsZfiZNhl7+eX9FD+8YfwSbDLFtLD51QPrK3vAjbJllo8IdIUsqhQcJY+QAXzrKd+XLtmZ5LDqplSAgICAgICBFilzRhzqR3gxA+IaNX5LPmZvvkzkvxm1XHhP2S3OK4nxh9M0K3yWXSZ8fwy5+Rjxl7WrjNzK/rz0OkdbBrx0hg146Qwa8dIYNeOkMK+kTnU3V8Z1dbVmxV5OWx1XIfNdJVbF6LR7yJ9LoZzprc/tj7PMv/q1ecsQk7bhZhIHS6Irzwdi6wXNvOO0DLV39046ubUIjhX+lp7WZfhG5MMDh7PpaP9XL3iN5h42FvI2NSeq5Zd8GHRaGUjHVKd64JlPWLKM5xVcmodZMqQEBAQEBAQED4po6rKpxzM47p2JjMTDHJ32iD8n2/AT8/wCH14tzHi97UddUT4L2tO/0jgwa0dIYNaTpDBrR0hg1o6QwixR8huqcGprzaq8m7fxQ4LTNeVZPNap/+g/GfV8MnOjtT+2Hl6n9arzUded9wJaW2wOjwlmrhHPMwP2lmauawfnnp8ZrCPPzx0+MYEOI0mCrZ5eafdGB0OgtuOHRhfvPX/xnDVyhuHWzCkBAQEBAQEBA+R4Kryr15r7B4zsQ45dLgbSKly5QNvYJ+WVX6rM10U88y+iiIqxM9zI585751Zu1z1zMuTqZrYw5T75yU6m7TyqZmmmexKuJPKM/Cc9PEK45xlibUdiVcQJ2KdfRPPqYm3LLjhzzk/5dvvZ2ShxFuYyHbOnqdXFcbaXJRRicy5bTqfIWnmYHudTPv+D1Z0NvyePqv1qmjnpuBNhvOEDrdFKOKyIBBJ2EZjukqIWvySr6NPYX8JlXv5FT9FX7C/hA9/IKfoq/9NfwgWeD4/Treiisd7v/AMZmpYdTMKQEBAQEBAQED5jhq/0nFj/2W8VU/GdiliW4wK/Jr1e6fk/EPw6q5H7qvu921V+CPJPqTp5cmXupGTJqRkyakZTL3UjJk1IyZaPTlWeHxPQlh7kz+E/S+AVZ4fR8/u8fVfqy5bOew66xgvPHXKOu0fsTtMkkJWxSjp6owZT12AjZIJAYVJwa/rmJ6KcN4vifwExWsOomFICAgICAgICB88rryx2MX/ERvaDD+Gc1PJiW1wKeQOsjxM/LOMxt112PF69mr8uFjUnmZcuTUjKZNSMm41IyZe6kZNzBnUb2A7RNRTVPKJTdDXY2kWVXgbdZHXZt315fGfpXs9TVToKaaoxOZ5+bzNTObmXA0WZqp5wD3jOe04FzR/6xeuWB1IJ1cpUAkolqzB2SC0L+iTCrXBX+tYg/4OG+/ivxnHWtLqZhogICAgICAgIHCqn/AHLGfVw5/wB7P3ic1PJiV+tHUZDVyzJ2gk7TPmtb7N0arUVXqrkxnsx/Of4dijUzTTjDLVs9Idi/iZin2T0kfFXVPp/ZZ1VXc94pvTPcB8J2qPZnQU86Zn5yzOprPyc+k3fl7p2KOBaCn/zj55lmb9ye16MGOk9ZJnZp4Zo6eVqn0Zm7XPaixFdFe2w1r0uwX707FOns08qIj5Qzume1UbTOBX+2p9Qh/uZzmjwZQ2cKcGDlrM31a3PwjKvn+AUipAd4RQesKAZFbLRn61euIR1wSaRmEgZZQMS0Da8F1/SMQf2aB3caf4pxV826XSzCkBAQEBAQEDwmBx2PpuTH2WJQ9iPWo1latQGXLfrMP2pyRVEQzMM9fGk7MNUBzvisj7KVt75d8G1T0ziMZRRZczYYBBmEVLLCSTkAGLKN55pN5hy1HCXG2LnxgXP0UX3kTkiEQY3SOL4tib7TkpIAYLmQNg8kDllmIHR8JNE0JVSubuxcKxe2yzXyqcnyWJG8ZzhpmZlqYcOMOisdVFXafNULy9E2iTWge5yDIGBc0Qflk6x75YR2+rNIxZoETNIrFNrAc5gdDwaX5TEH9qsd1YP8U46+bUN9MKQEBAQEBAwcwK9jQKl14HLA19+kQIHG8ONKGxEpHzmLt9WvLIe0y9xmqeaShwuA1VA5h48s52EGmiKqg2zz0yz2ZnWBy8JmrksNXVpPjL63sJJUnXZs8xrKRq1oNygnaeXZMR1KtLgVsY8W6sdpKggsOtd47prmiOzR9i8nw98ioHqYbwe6BhnAvaFPy6fWHviB9C4vObZa+4FTkZFV2eQbHRWFPnn1fxlRu+Dw8vEf5q/7FU4q+bccm5mVICAgICAgeEQKuJrPJA4fSvCJFtapQNZTkTa4w6E/ss2ZPYJqKUy17W22brsKv1bOOPvWMCli9A4nXFgIt2AeSAhGRJBUbm38/JyxE4Jhb0bpgAlbUzy2NkNR1z9JD/KcmWcOpowuFurz8llPzWXPdzgyZleprsbwLwFg2ayHnQnIeqcxJiTLR43gJYNldy2ryJYmqR2nWVj2LG0yr0aPxahgreaxUozEZFeQZll5eQSZwuFnAm2wMdStirFWVs6SGGWfyiZqd/oS7kwlswKHz6rF6QFvHYVybvEboMSxwOjKuOXUsQsCDqFjW+We35N8jLGEdjqZbTu7ppFK3SGFPkm2tj6KsLGHqpmZMwrCo055rVa/7tgPt5SboMSurdefNoy/zLUrH2dY+Em+F2r+haLE4xrNQNY4bVRi4UBFTLWKrn5ue4b5iZysQnXTVLeYWsHPWpsXsceSewyKyp0xSWCElHOxVsU1ljzLrbGPQIF7OB7AQEBAQEDB6lO8A9YBgU8TorDEEvVVkBmSUXIDlJOUDmLcHo19tNFuZ82zD02V58xWwADxmutFnRug3urYYpCdU5Uu+qtwQjbrFCctoHLt5RsknwE2H4PX1DVruTUzzGvQXcZ/tBwp9ma3yYSnRF3Le/qpWv8ADn4yb5MQwfQ55bbj+81fu5SbpMQ0Ok8Ber6iV2cRvZqnDW2Md+szsCo6tvVLGBLh7gihK8JeANyhaxl3tJ8xhicbcvnLRhx6V9wJ9hch9qOpWuxOMRwVfG1OPRXDrcp7M2zlx4IppQ2+usWkbtbAbPVZmAWXA2mD01iMxXq0B+SpjZhW9VWBB7M5JiIFzE6VxiIzHD15KMzle1h7FFeZjEDVYfhFi7gShA51REUr9YuxZT1pPK1HF9PYq21xVnydy1orlyMxMY80dmkL+MVMTYeKcNmrOHV2BUKjEVoBnmTq7c8spycP4na1lUxTGJjv7f8ATOp0ldiImZzl0i8IAABuy2ZfhPV2unlV0hplbEKMAyneG2g9ksUmWo0bi7ktZEvt2jXTWc3ZrnkynjM/NJXsYc0+d4vqdRoa4uUTmirsnsn74epo7dq/TNNcYqjth0GH4Q4pfPRLR6SE0uPUbNWPrLOtZ9o7U9V2iY8uv+zVzhsx8FWfNs6OFFB88mr/ADRqD2/N8Z7NjX6e/wBVuuJnu7fR0rli5R8UN1VeGAIIIO0EHMEc4PLO24UwMD2AgIGNlYYEEZg7CIGi/MVlP9VvateSmwcfUOhQSCo6AZc940uG/wCoaZhXTjAciLcKWtUg8pVgCB1FpdqZbB+GGZ+TwuJfp1FqH22B8I2yZQNp/Ht5uErQcjWYkse1FT+KNviZYNbpF99uHr+pUzH7bES7YMsDo7EMfLxlvUiJUPcYxAx/o7SfPa6znD3WMD6ueXhKifCaAwdfmYepTzhBGZGxrRV80AdQA90CTWkVDjcFXcuraiuvMwDe+VGrs0Jan6i4gfR253L1A5hh3yYiVabHUKx1r6TWw/tqyXA5/LUBgNnKAJx3bNNynbXETHitFc0zmmcSxVLgua6mJqYbtgYqeZhmr9R758/qfZ63VO6xVtnu5x684d+3r646q4yrVYPD2HVrseiz6Jtm3mCNsPqmdOdfxTh3Vep3U989f1j+Wpt6e9109U/52LFXBi3Py8RmOauriz3sze6S77W3Jj8u3ET4zn+IZp0NET+KpZTDYXDMc7AHIy8t9d8t+QXflsG4cgnj3tVruITETmruxHV9Hao6Kz8PUmTHB/1VVtnSE1F9p8p2bPANbc+KIpjxn+IzKVa6iPFZp0bjbPm00jpLYhvDVCn2p6tr2Zoj9S5M+UYderiFXZC/ojgktVwu42zWBJKp8hWxIy+UrTJbN+9gZ7+m0tvT07aM/OcuncuVVzmXUqJ2XGygIHhMCJ7YEDXQPjWjTZhyAhIKeQfUOofuznjrhh2ui9NCwZNsbw/lJNK5bYGZBnA3nKXAiOMXkzPZLtMvPyw8i+P8o2plkMS3ojvjaZSLc/MPGMGUiu/RGDLPWblIHhGIMo3xK8rjs/lHUITjKhuzPUPxlyjVaU4lUsuCGrVVna1W4sHVUnNxlqsdnLMzESsLzaJW2oLeiudUawIGWeXlZc22ceW0ScFKzsay9k5Kza2qBzbNpHXnOnToNLTVNcWqcz4f5j5N9JXjGW00foDD1DKupFHQoncyw2yYeQTrVAkAgewEBAieBXcQIHWBy2k+C2ZL1EZkljW+4liWOo42rtJORBHVvmoqwkw0hwbI4Ugq+3JWGqTlv1eRuwmckTllutG44jY3fyfylGweoZ5sR2mEea1Y+cOzbGR4cVWNwJ8IyAxpPmpn3t4CMitbpfJtUvWG9AEF/YGbeEmVBfa24Wt1Iy/eyk3QYZDAYht1Q67LQncEV8+8TO5cLFWg7j51iDoSo5+07MD7Ik3SuFurg8PnPY3ran3MpN0mFmng9QG1uKQt6bKLG9tsz4yK2S4UQJVpEDMKIHsBAQEBAQPCIGJrEDA0wMThoEGJ0alilXUMp5GGY2bj19MDTYvg267ajrj6Ow+V6lvwYHPnWaipMKdWirzupYfWausdpBY9wM1uhMLVfB7EHe1NfRk+JPtZ1geyZN5hbr4ND51rnqCV+4Z+Mm6VwnHBvDkZMmv0WM1w9lyR4SZVeowCINVFCryKoCjuEglFAgZCsQMgogewEBAQEBAQEBAQEBAQEBAQEBAQEBAQEBAQEBAQEBAQEBAQEBAQEBAQEBAQEBAQEBAQEBAQEBAQEBAQEBAQEBAQEBAQEBAQEBAQEBAQEBAQEBAQEBAQEBAQEBAQEBAQEBAQEBAQEBAQEBAQEBAQ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9096" name="AutoShape 8" descr="data:image/jpeg;base64,/9j/4AAQSkZJRgABAQAAAQABAAD/2wCEAAkGBxQTEhUUEhIUExIVFRQXGBcVFBYVGBQTGBsWFhwbFxQZHCggHRooGxQVIjEhJikuLy4vGB81ODMsNygtLy0BCgoKDg0OGxAQGzQkICUtLywyLSwtLC8sLjA1LS0sLyw0LCwsLCwsLiwsLC0sLCwtLDQsLDc0LCwsLCwsLCwsLf/AABEIANoA6AMBIgACEQEDEQH/xAAcAAEAAQUBAQAAAAAAAAAAAAAABQIDBAYHAQj/xABCEAABAwIDBQMJBgQEBwAAAAABAAIDBBESITEFBkFRYQcUcRMiMkJSYoGRoSMzgrHB8ENyotEkU2OSNIOTssLS4f/EABoBAQACAwEAAAAAAAAAAAAAAAABAwIEBQb/xAAqEQEAAgIBAgMJAQEBAAAAAAAAAQIDETEEEiFRYQUTIkFxgZHR8LHxwf/aAAwDAQACEQMRAD8A7iiIgIiICIiAiIgIiICIiAiIgIiICIiAiIgIiICIiAiIgIiICIiAiIgIiICIiAiIgIiICIiAiIgIiICIiAiIgIiICIiAiIgIiICIiAiIgIiICIiAiIgIiICIiAiIgIiICIofeXeWnoY8c77E3wRt86SUjgxnHhnoL5kLKtZtOqxuRMLTt5O0ijpSWNcamYZFkNnBp5PkPmtz1FyRyXNt6t9aqtu0uNNTH+DG7znj/WlGZ/lbYc7rUJCALAADkF1un9mxzln7R+/1+Vc38m4ba7Va+W4i8nSt4YGiV9usjxh+TQtSqt6q15u6uqiek8jB/tYQB8lFVc4Gqi3VDr3v8F2MXT4qR8NY/CuZmW4bO332hCbsrZz0kf5YH4SYrfCy6huR2ssnc2Gta2GV1g2VuUTzwDgTdh+JB5jILhcMocFWsc3R4c0amNT5xyRaYfYCLmXYvva6oidSTuxSwtDo3E5vgyFieJaSBfk5vIldNXl8+G2HJNLfJfE7jYiIqUiIiAiIgIiICIiAiIgIiICIiAiIgIi5nvtv255dTUD7WJbNUjMM5sg4F/N+jeGeluHDbLbVUTOktvrv62mcYKYCartnf7uC+hlcPW5MGZ42yvyWrle+R0s0jpp3elI/W3JoGTW8mjJV4GsFm8ySSblxOpcTmSeawqiRd3p8FMUar+VcztYqJFF1c9hcq9VzgC5UBVTlxW9SGC7BBJO+zBc/Ro6lTA3LqC27DG9w1aHEH4XFlJbmRMbD5Q5gygP6DLI9Mx/uW47y7RiOF8DWskbbCGC1zwFhqDpbiuR1/tiemzRjiu3R6T2fbPXu36f9ccIcxxBBa5pIIIsQRkQQs2GUOHXktl7XqNsdf5oAL4Y3vA9u7m/9rWrT6RpxX4BdrFk76Rbzc6Y03bszrTFtOlcDYOkMZ6iRpZY/iLT8AvplfL/Z9T+U2nRtH+e1/wD0wZP/AAX1AuH7Y172v0/9lZj4ERFyFgiIgIiICIiAiIgIiICIiAiIgIi5PvtvUa0upqZ5bRNJbNM02NSRkY4nD+Fwc4eloMr3uwYZy21HHzlEzp7vnvm6rLqejeW0oJbLO02M50McLvY4F/HQZZnUnBrWhrQGtAsANAFffZoDWgBoFgBkAByCj6iRdrFjrSO2vCuZWKiRRdXOALlZcgc6+FrnkcGtLj8gtd2hK7EQ4FpHAggjxBW1SGLGragkrBuqpHXKpWxCE5uvvD3Vzg9glhfk9h+V28L24cVt9LvrsyD7WGknknbmwSuGBrud8btOdr+C5orkMWLwWtm6TDltFrxuVtM+SkTWtpiJ9WdtTaEtZO+eY3e83cQLADQNaOQAAHgvWtsLBeNFhYL262qxERqFTpnYTsnylZJUEebBHhB/1ZcsvBjX3/mC7utW7Nt3e40McbxaZ/2svSR9vN/C0Nb+E81tK8v1ub3uabRxxC6sagREWoyEREBERAREQEREBERAREQERc93+3ne9zqKkeWuGVTO3WJp/hxn/NcNT6o66W4sU5LdsImdMPfjeg1Ln0lM8inaS2omac5Dxhjdy9pw8Oa1d9mtDWgNaBYAZAAcldEbY2BjAGsaLADgFg1Ei7GOkVjtrwrmViokVuhoHTO9lg9J3LoOqsVDjhc6xIbqQCQPE8FTsjeIMvFOAYH3GYuGX1xc2njyV877fhQbV3qEX2dI1mBurnAnGemYv/MdVi7xOFXSRTtjPl8WGzQXEgYg4C2ZbcXHL4quu3QJmGF4FMQXF1xiY3XCL69HctdM8Da29ZjtDR2ZEwYQ6wcXW5Yr5dTmUrETMe75/uT6tXqKZ7DZ7HMPJzS0/Iq0t+oqsV9JK2ZrRJGD5wGQNiWuHLQgj++WiRR4vBbFMk23E8wiYIYsXgs5otkF40WyC9Vm0PV0Lsc3U71Vd4kb/h6ZwOej6jItb1Dbhx/BzK07d7YstZUR08Iu95zPBjB6T3e6B88hqQvqLd7YsdHTx08I8yNtrnV7tXOd7xNyfFaHX9V7unZXmf8AGdK7SKIi88tEREBERAREQEREBERAREQERa/vjvIKOIYQJKmUlsEV/Tfxc7lG0G7j4DUhZUpN7dteRG7+b0OhtS0pHe5G3LiLimiORkcOLuDW8TmchnokMDYmBjb8SSTdz3HMuceLicyVcp4CwOdI8yzyOxyynWR5/Jo0DRkAFj1Ei7GLHFK9sfnz/vkrmdrFRIrdBR+WebmzG5uPTkOuR+RVmpJwl1jhBAJtkCdBdXN36hsjJ4S7C57TbwILTbnbX4q6fCu4QwNtby5GKnAZELi9gS4ccjoD1zPRaXUyrbI905XOtI5rGDVwOIke6OHifkqJ9t0VKcEUXlSMnPAa6/8AzHa+AyVlLVr4Ujf95olF7tbyBn2E/nQOyBOeAHgfc/JU7Z3Re2VvdxjikORv93x84+zbQ/rrkby7OhlpxV04wjLE0C1wThN2jIODjw1UbsjeOeOJ0TTceq46x87c+nJZRufip94PqlNpSMpIDSQuxSv+9fyuMx4kZW4DqVrjRbIL36k5knMk8yeaK2le2ECrgic9zWMaXPc4Na1ouXOcbAAcySra712S9n/dWirqmf4lw+zY4fcMI4jhIQc+QNuJVfUdRXDXun7JiNpvs03Kbs6C77OqpbGVwzwjhG0+yOJ4m50sBuSIvN5MlslptbmV0RoREWAIiICIiAiIgIiICIiAiKmSQNBc4hrQCSSbAAZkknQIMLbu146SB88xIYwaDNz3HJrGDi4mwA6rlnlJJZHVVT/xEgsG3uKeLVsTT9XHibrJ2ntQ184qDcUsRPdmG4xnQ1DmnidGX0bnqVjVEi62DD7uNTzPPp6fv8MJnaxUSKLqprarMc9pcA92FpOZ5BYW8uzjEcbfOiOh1w34H9CtmuonTF5svbobeKYAxOvqMm31vzafoojebZTqc+UjJMRILXA5sPAEj6O/ZjKmVZ+wt4A37CezoX+aC7MMvlY+4fp4aW9k1nur94RtAbS2zNI3C+V7m8r5HxA1+KiaamfK8MjaXuOgH68h1Kl97tk92ls25jeCWX1HNpPG2WfIhZNHvMWQiOGFkT7WfIAM+ob7XjdXxPwxNI5R9WZtm1PSNow7FI6zpCNGi+L6kADoCVrbW2yCre4kkkkkm5JNyTzJVKmle2AXhKErs/ZX2a4cFZXM87J0MLh6PEPkB9biG8NTnkKs+euKvdZMRtX2T9nGDBW1rPtMnQQuHocRJID6/st9XU52w9dRF53Nmtlt3WWxGhERVJEREBERAREQEREBERAREQFzvfja/epTRROPkIiDVOH8R2opw75F9uFm8SF0RcV7SNrwUtaTRedK6/eox90X8CLaTe1bI5XzW70NO7Jx468P7/PXTG3DPmfbIZBRlVNZWaHbLJ48bcj6zeLTy8OqwKye66cUmJ1LBj1k91f2Tt0N+yms6F2VznhvwPu/koqpkUXUyK73cWjUo2kt6djGA42XdCdDrgvwceXI/s6qInSPDGAuc42AH706rYNmb0vgGB7fKxcibFo5A8R0P0Xr96I2g90pmxOdq8taLeDW6/E26LOvvK+Gt+qPB5vu8HyEOLE6JnnnqQ0D4nCT8Qtea22QVx7iSS4kuJuScySeJKoVtKdldIl4jQSQACSTYAZkk8AOau01O+R7WRsc97yA1rRdznHgAF3rs07NW0YbUVQa+r1a30mU/gfWk5u4aDmaOp6iuGu558mURtHdmHZj5Esq65oM2TooTmIjqHyDjJyGjddfR6wi8JXnc2a2W3dZbEaeoqcY5rzyg5qpKtFR5Qc1UHDmg9REQEREBERAREQEREBERAXzbv1uvLQTkPu+KRznRSe2L3IdyeL589RxA+hdq7SZAzE7X1W8XH98VzTb0ne8Xlxia7K3Bo4YeVua2uk6mcFt/KeWNq7cgpqp8T8bDY8RwcORC2Jlc2VuJuR4jiCovbux30z7HzmH0H8+h5OUbFIWHE3XiOYXoomuWsWhVwlqmRRdTIsmWcPGIa8Qo14xHos61QsOBceivNbYWCXA0XmJW6Q9WVsnZktTK2KBhfI7hwA4uceDRzKy9293Jq1+GMYWA+fI70Wf+zvdHxsM12vdzY0FFH5OFuZtjec3yHm4/kNAuf1fW1w+EeNv8+rOtdrm4e6UGzm4vvqpws+UiwaPZiHBvXU8eAG2Orz0Che8J3heeyZLZLd1p3K6I0lzVHmqe8KK7wneFgJXvCd4UV3hO8IJXvCd4UV3hZdJTSP0Fm8zkPhzQSNLVHEBrdSKx6SkDOp4k/vJZCAiIgIiICIiAiIgLD2ptFkDMT/gOLisxaRvjQyh/lCS+M5D3OlkGlbz78xNq2xVDiHOAuR6EIObQehvnbTXPNSP78QojePd2Ksa0SXa9pGGRoGINvctz1Bz8DnzByJZ4KOFgc8RRNwxsxEnwHM8yeGaDJraRkrCyRuJp4fqDwPVc327sZ9M+x85h9B/PoeTl04H5fmFj19MyVhjkAc1306g8CFt9J1dsFvTyY2rtyQgjMK3I9Tm1thSQyYWtdI0+i5rSb9HW0csms3OkEIe04ptXR5Ww8mni4fI8OvoK9XijUzbnhV2y1YlbVupue+otJNeODUcHyj3eTfe+XNSW7e6TY7SVFnv1EerWn3vad9PHVbj3haHWe04j4MP5/X7ZVp5s+iYyJjY4mhjGiwa0WA/+9Vf7wonvCd4XEmZmdytS3eE7wooT/NSVJsiok9GJwHN3mD+rM/BQK+8J3hS9Juk7+LKB0YL/wBR/spmk2DAz1MR5v8AO+mn0QarTMfJ6DHO8Bl8ToFMUuwJDnI4MHIecf7fmtkAtovUGFS7LjZo255uzP8AYfBZqIgIiICIiAiIgIiICIiAsPaVXCxpE72NaRo9wF/Aan4LMUbtHYNPPcywsc4+sBhd/vbY/VBz2sfCZHd3fjYM8wWkDwIFx1Wvb1busrIsJOGVlzG/kTqHDi02Hhr0O/VvZ62+KnndG4ZgPAePAEWIHjdYZ3YqgbGNhdnm1/mfMi4Gelr66oNL3aoZKSmbHPJjfnYahg9hp1IHPrksl1VdblSdn7nHFUz/AIYhkOge7h+FbJs7dilhsWQtLh6z/PdfmC69vhZByjvCd4XWqvdulkdifAzFe9wMNz72G1/ir79jU5ZgMEWAaDybbA8xlkeqDj4nubDMnhx+SlKPYdVJ6MD7c3DAP67X+C6lSUMcQtHGyMe40N/ILIQaDR7jzH7yVjOjQXn9B+am6Tc2nb6eOQ+86w+TbfVbGiDHpaGOP7uNjP5WgE+J4rIREBERAREQEREBERAREQEREBERAREQEREBERAREQEREBERAREQEREBERAREQEREBERAREQEREBERAREQEREBERAREQEREBERAREQEREBERAREQEREBERAREQERE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9098" name="AutoShape 10" descr="data:image/jpeg;base64,/9j/4AAQSkZJRgABAQAAAQABAAD/2wCEAAkGBxQTEhUUEhIUExIVFRQXGBcVFBYVGBQTGBsWFhwbFxQZHCggHRooGxQVIjEhJikuLy4vGB81ODMsNygtLy0BCgoKDg0OGxAQGzQkICUtLywyLSwtLC8sLjA1LS0sLyw0LCwsLCwsLiwsLC0sLCwtLDQsLDc0LCwsLCwsLCwsLf/AABEIANoA6AMBIgACEQEDEQH/xAAcAAEAAQUBAQAAAAAAAAAAAAAABQIDBAYHAQj/xABCEAABAwIDBQMJBgQEBwAAAAABAAIDBBESITEFBkFRYQcUcRMiMkJSYoGRoSMzgrHB8ENyotEkU2OSNIOTssLS4f/EABoBAQACAwEAAAAAAAAAAAAAAAABAwIEBQb/xAAqEQEAAgIBAgMJAQEBAAAAAAAAAQIDETEEEiFRYQUTIkFxgZHR8LHxwf/aAAwDAQACEQMRAD8A7iiIgIiICIiAiIgIiICIiAiIgIiICIiAiIgIiICIiAiIgIiICIiAiIgIiICIiAiIgIiICIiAiIgIiICIiAiIgIiICIiAiIgIiICIiAiIgIiICIiAiIgIiICIiAiIgIiICIofeXeWnoY8c77E3wRt86SUjgxnHhnoL5kLKtZtOqxuRMLTt5O0ijpSWNcamYZFkNnBp5PkPmtz1FyRyXNt6t9aqtu0uNNTH+DG7znj/WlGZ/lbYc7rUJCALAADkF1un9mxzln7R+/1+Vc38m4ba7Va+W4i8nSt4YGiV9usjxh+TQtSqt6q15u6uqiek8jB/tYQB8lFVc4Gqi3VDr3v8F2MXT4qR8NY/CuZmW4bO332hCbsrZz0kf5YH4SYrfCy6huR2ssnc2Gta2GV1g2VuUTzwDgTdh+JB5jILhcMocFWsc3R4c0amNT5xyRaYfYCLmXYvva6oidSTuxSwtDo3E5vgyFieJaSBfk5vIldNXl8+G2HJNLfJfE7jYiIqUiIiAiIgIiICIiAiIgIiICIiAiIgIi5nvtv255dTUD7WJbNUjMM5sg4F/N+jeGeluHDbLbVUTOktvrv62mcYKYCartnf7uC+hlcPW5MGZ42yvyWrle+R0s0jpp3elI/W3JoGTW8mjJV4GsFm8ySSblxOpcTmSeawqiRd3p8FMUar+VcztYqJFF1c9hcq9VzgC5UBVTlxW9SGC7BBJO+zBc/Ro6lTA3LqC27DG9w1aHEH4XFlJbmRMbD5Q5gygP6DLI9Mx/uW47y7RiOF8DWskbbCGC1zwFhqDpbiuR1/tiemzRjiu3R6T2fbPXu36f9ccIcxxBBa5pIIIsQRkQQs2GUOHXktl7XqNsdf5oAL4Y3vA9u7m/9rWrT6RpxX4BdrFk76Rbzc6Y03bszrTFtOlcDYOkMZ6iRpZY/iLT8AvplfL/Z9T+U2nRtH+e1/wD0wZP/AAX1AuH7Y172v0/9lZj4ERFyFgiIgIiICIiAiIgIiICIiAiIgIi5PvtvUa0upqZ5bRNJbNM02NSRkY4nD+Fwc4eloMr3uwYZy21HHzlEzp7vnvm6rLqejeW0oJbLO02M50McLvY4F/HQZZnUnBrWhrQGtAsANAFffZoDWgBoFgBkAByCj6iRdrFjrSO2vCuZWKiRRdXOALlZcgc6+FrnkcGtLj8gtd2hK7EQ4FpHAggjxBW1SGLGragkrBuqpHXKpWxCE5uvvD3Vzg9glhfk9h+V28L24cVt9LvrsyD7WGknknbmwSuGBrud8btOdr+C5orkMWLwWtm6TDltFrxuVtM+SkTWtpiJ9WdtTaEtZO+eY3e83cQLADQNaOQAAHgvWtsLBeNFhYL262qxERqFTpnYTsnylZJUEebBHhB/1ZcsvBjX3/mC7utW7Nt3e40McbxaZ/2svSR9vN/C0Nb+E81tK8v1ub3uabRxxC6sagREWoyEREBERAREQEREBERAREQERc93+3ne9zqKkeWuGVTO3WJp/hxn/NcNT6o66W4sU5LdsImdMPfjeg1Ln0lM8inaS2omac5Dxhjdy9pw8Oa1d9mtDWgNaBYAZAAcldEbY2BjAGsaLADgFg1Ei7GOkVjtrwrmViokVuhoHTO9lg9J3LoOqsVDjhc6xIbqQCQPE8FTsjeIMvFOAYH3GYuGX1xc2njyV877fhQbV3qEX2dI1mBurnAnGemYv/MdVi7xOFXSRTtjPl8WGzQXEgYg4C2ZbcXHL4quu3QJmGF4FMQXF1xiY3XCL69HctdM8Da29ZjtDR2ZEwYQ6wcXW5Yr5dTmUrETMe75/uT6tXqKZ7DZ7HMPJzS0/Iq0t+oqsV9JK2ZrRJGD5wGQNiWuHLQgj++WiRR4vBbFMk23E8wiYIYsXgs5otkF40WyC9Vm0PV0Lsc3U71Vd4kb/h6ZwOej6jItb1Dbhx/BzK07d7YstZUR08Iu95zPBjB6T3e6B88hqQvqLd7YsdHTx08I8yNtrnV7tXOd7xNyfFaHX9V7unZXmf8AGdK7SKIi88tEREBERAREQEREBERAREQERa/vjvIKOIYQJKmUlsEV/Tfxc7lG0G7j4DUhZUpN7dteRG7+b0OhtS0pHe5G3LiLimiORkcOLuDW8TmchnokMDYmBjb8SSTdz3HMuceLicyVcp4CwOdI8yzyOxyynWR5/Jo0DRkAFj1Ei7GLHFK9sfnz/vkrmdrFRIrdBR+WebmzG5uPTkOuR+RVmpJwl1jhBAJtkCdBdXN36hsjJ4S7C57TbwILTbnbX4q6fCu4QwNtby5GKnAZELi9gS4ccjoD1zPRaXUyrbI905XOtI5rGDVwOIke6OHifkqJ9t0VKcEUXlSMnPAa6/8AzHa+AyVlLVr4Ujf95olF7tbyBn2E/nQOyBOeAHgfc/JU7Z3Re2VvdxjikORv93x84+zbQ/rrkby7OhlpxV04wjLE0C1wThN2jIODjw1UbsjeOeOJ0TTceq46x87c+nJZRufip94PqlNpSMpIDSQuxSv+9fyuMx4kZW4DqVrjRbIL36k5knMk8yeaK2le2ECrgic9zWMaXPc4Na1ouXOcbAAcySra712S9n/dWirqmf4lw+zY4fcMI4jhIQc+QNuJVfUdRXDXun7JiNpvs03Kbs6C77OqpbGVwzwjhG0+yOJ4m50sBuSIvN5MlslptbmV0RoREWAIiICIiAiIgIiICIiAiKmSQNBc4hrQCSSbAAZkknQIMLbu146SB88xIYwaDNz3HJrGDi4mwA6rlnlJJZHVVT/xEgsG3uKeLVsTT9XHibrJ2ntQ184qDcUsRPdmG4xnQ1DmnidGX0bnqVjVEi62DD7uNTzPPp6fv8MJnaxUSKLqprarMc9pcA92FpOZ5BYW8uzjEcbfOiOh1w34H9CtmuonTF5svbobeKYAxOvqMm31vzafoojebZTqc+UjJMRILXA5sPAEj6O/ZjKmVZ+wt4A37CezoX+aC7MMvlY+4fp4aW9k1nur94RtAbS2zNI3C+V7m8r5HxA1+KiaamfK8MjaXuOgH68h1Kl97tk92ls25jeCWX1HNpPG2WfIhZNHvMWQiOGFkT7WfIAM+ob7XjdXxPwxNI5R9WZtm1PSNow7FI6zpCNGi+L6kADoCVrbW2yCre4kkkkkm5JNyTzJVKmle2AXhKErs/ZX2a4cFZXM87J0MLh6PEPkB9biG8NTnkKs+euKvdZMRtX2T9nGDBW1rPtMnQQuHocRJID6/st9XU52w9dRF53Nmtlt3WWxGhERVJEREBERAREQEREBERAREQFzvfja/epTRROPkIiDVOH8R2opw75F9uFm8SF0RcV7SNrwUtaTRedK6/eox90X8CLaTe1bI5XzW70NO7Jx468P7/PXTG3DPmfbIZBRlVNZWaHbLJ48bcj6zeLTy8OqwKye66cUmJ1LBj1k91f2Tt0N+yms6F2VznhvwPu/koqpkUXUyK73cWjUo2kt6djGA42XdCdDrgvwceXI/s6qInSPDGAuc42AH706rYNmb0vgGB7fKxcibFo5A8R0P0Xr96I2g90pmxOdq8taLeDW6/E26LOvvK+Gt+qPB5vu8HyEOLE6JnnnqQ0D4nCT8Qtea22QVx7iSS4kuJuScySeJKoVtKdldIl4jQSQACSTYAZkk8AOau01O+R7WRsc97yA1rRdznHgAF3rs07NW0YbUVQa+r1a30mU/gfWk5u4aDmaOp6iuGu558mURtHdmHZj5Esq65oM2TooTmIjqHyDjJyGjddfR6wi8JXnc2a2W3dZbEaeoqcY5rzyg5qpKtFR5Qc1UHDmg9REQEREBERAREQEREBERAXzbv1uvLQTkPu+KRznRSe2L3IdyeL589RxA+hdq7SZAzE7X1W8XH98VzTb0ne8Xlxia7K3Bo4YeVua2uk6mcFt/KeWNq7cgpqp8T8bDY8RwcORC2Jlc2VuJuR4jiCovbux30z7HzmH0H8+h5OUbFIWHE3XiOYXoomuWsWhVwlqmRRdTIsmWcPGIa8Qo14xHos61QsOBceivNbYWCXA0XmJW6Q9WVsnZktTK2KBhfI7hwA4uceDRzKy9293Jq1+GMYWA+fI70Wf+zvdHxsM12vdzY0FFH5OFuZtjec3yHm4/kNAuf1fW1w+EeNv8+rOtdrm4e6UGzm4vvqpws+UiwaPZiHBvXU8eAG2Orz0Che8J3heeyZLZLd1p3K6I0lzVHmqe8KK7wneFgJXvCd4UV3hO8IJXvCd4UV3hZdJTSP0Fm8zkPhzQSNLVHEBrdSKx6SkDOp4k/vJZCAiIgIiICIiAiIgLD2ptFkDMT/gOLisxaRvjQyh/lCS+M5D3OlkGlbz78xNq2xVDiHOAuR6EIObQehvnbTXPNSP78QojePd2Ksa0SXa9pGGRoGINvctz1Bz8DnzByJZ4KOFgc8RRNwxsxEnwHM8yeGaDJraRkrCyRuJp4fqDwPVc327sZ9M+x85h9B/PoeTl04H5fmFj19MyVhjkAc1306g8CFt9J1dsFvTyY2rtyQgjMK3I9Tm1thSQyYWtdI0+i5rSb9HW0csms3OkEIe04ptXR5Ww8mni4fI8OvoK9XijUzbnhV2y1YlbVupue+otJNeODUcHyj3eTfe+XNSW7e6TY7SVFnv1EerWn3vad9PHVbj3haHWe04j4MP5/X7ZVp5s+iYyJjY4mhjGiwa0WA/+9Vf7wonvCd4XEmZmdytS3eE7wooT/NSVJsiok9GJwHN3mD+rM/BQK+8J3hS9Juk7+LKB0YL/wBR/spmk2DAz1MR5v8AO+mn0QarTMfJ6DHO8Bl8ToFMUuwJDnI4MHIecf7fmtkAtovUGFS7LjZo255uzP8AYfBZqIgIiICIiAiIgIiICIiAsPaVXCxpE72NaRo9wF/Aan4LMUbtHYNPPcywsc4+sBhd/vbY/VBz2sfCZHd3fjYM8wWkDwIFx1Wvb1busrIsJOGVlzG/kTqHDi02Hhr0O/VvZ62+KnndG4ZgPAePAEWIHjdYZ3YqgbGNhdnm1/mfMi4Gelr66oNL3aoZKSmbHPJjfnYahg9hp1IHPrksl1VdblSdn7nHFUz/AIYhkOge7h+FbJs7dilhsWQtLh6z/PdfmC69vhZByjvCd4XWqvdulkdifAzFe9wMNz72G1/ir79jU5ZgMEWAaDybbA8xlkeqDj4nubDMnhx+SlKPYdVJ6MD7c3DAP67X+C6lSUMcQtHGyMe40N/ILIQaDR7jzH7yVjOjQXn9B+am6Tc2nb6eOQ+86w+TbfVbGiDHpaGOP7uNjP5WgE+J4rIREBERAREQEREBERAREQEREBERAREQEREBERAREQEREBERAREQEREBERAREQEREBERAREQEREBERAREQEREBERAREQEREBERAREQEREBERAREQEREBERAREQERE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Text Placeholder 15"/>
          <p:cNvSpPr>
            <a:spLocks noGrp="1"/>
          </p:cNvSpPr>
          <p:nvPr>
            <p:ph type="body" sz="quarter" idx="18"/>
          </p:nvPr>
        </p:nvSpPr>
        <p:spPr>
          <a:xfrm>
            <a:off x="146088" y="608763"/>
            <a:ext cx="8195733" cy="685800"/>
          </a:xfrm>
        </p:spPr>
        <p:txBody>
          <a:bodyPr/>
          <a:lstStyle/>
          <a:p>
            <a:pPr>
              <a:buNone/>
            </a:pPr>
            <a:r>
              <a:rPr lang="en-US" sz="2000" dirty="0" smtClean="0">
                <a:solidFill>
                  <a:schemeClr val="bg1"/>
                </a:solidFill>
              </a:rPr>
              <a:t>All Planar Large Format Digital Signage Products Are </a:t>
            </a:r>
            <a:r>
              <a:rPr lang="en-US" sz="2000" dirty="0" smtClean="0">
                <a:solidFill>
                  <a:schemeClr val="bg1"/>
                </a:solidFill>
                <a:effectLst>
                  <a:innerShdw blurRad="114300" dist="50800" dir="13500000">
                    <a:schemeClr val="bg1">
                      <a:alpha val="50000"/>
                    </a:schemeClr>
                  </a:innerShdw>
                </a:effectLst>
              </a:rPr>
              <a:t>Logo-Free</a:t>
            </a:r>
          </a:p>
          <a:p>
            <a:pPr>
              <a:buNone/>
            </a:pPr>
            <a:endParaRPr lang="en-US" dirty="0"/>
          </a:p>
        </p:txBody>
      </p:sp>
      <p:pic>
        <p:nvPicPr>
          <p:cNvPr id="19" name="Picture 2"/>
          <p:cNvPicPr>
            <a:picLocks noChangeAspect="1" noChangeArrowheads="1"/>
          </p:cNvPicPr>
          <p:nvPr/>
        </p:nvPicPr>
        <p:blipFill>
          <a:blip r:embed="rId4" cstate="print"/>
          <a:stretch>
            <a:fillRect/>
          </a:stretch>
        </p:blipFill>
        <p:spPr bwMode="auto">
          <a:xfrm>
            <a:off x="4932045" y="1463804"/>
            <a:ext cx="1399666" cy="2241889"/>
          </a:xfrm>
          <a:prstGeom prst="rect">
            <a:avLst/>
          </a:prstGeom>
          <a:noFill/>
          <a:ln w="9525">
            <a:noFill/>
            <a:miter lim="800000"/>
            <a:headEnd/>
            <a:tailEnd/>
          </a:ln>
          <a:effectLst/>
        </p:spPr>
      </p:pic>
      <p:sp>
        <p:nvSpPr>
          <p:cNvPr id="24" name="TextBox 23"/>
          <p:cNvSpPr txBox="1"/>
          <p:nvPr/>
        </p:nvSpPr>
        <p:spPr>
          <a:xfrm>
            <a:off x="191641" y="1081803"/>
            <a:ext cx="3861376" cy="2893100"/>
          </a:xfrm>
          <a:prstGeom prst="rect">
            <a:avLst/>
          </a:prstGeom>
          <a:noFill/>
        </p:spPr>
        <p:txBody>
          <a:bodyPr wrap="square" rtlCol="0">
            <a:spAutoFit/>
          </a:bodyPr>
          <a:lstStyle/>
          <a:p>
            <a:pPr marL="411480" indent="-347663">
              <a:spcBef>
                <a:spcPts val="0"/>
              </a:spcBef>
              <a:buClr>
                <a:schemeClr val="accent6"/>
              </a:buClr>
            </a:pPr>
            <a:r>
              <a:rPr lang="en-US" sz="1400" dirty="0" smtClean="0">
                <a:latin typeface="+mn-lt"/>
              </a:rPr>
              <a:t>Logo-Free Benefits:</a:t>
            </a:r>
          </a:p>
          <a:p>
            <a:pPr marL="411480" indent="-347663">
              <a:spcBef>
                <a:spcPts val="0"/>
              </a:spcBef>
              <a:buClr>
                <a:schemeClr val="accent6"/>
              </a:buClr>
            </a:pPr>
            <a:endParaRPr lang="en-US" sz="1400" dirty="0" smtClean="0">
              <a:latin typeface="+mn-lt"/>
            </a:endParaRPr>
          </a:p>
          <a:p>
            <a:pPr marL="411480" indent="-347663">
              <a:spcBef>
                <a:spcPts val="0"/>
              </a:spcBef>
              <a:buClr>
                <a:schemeClr val="accent6"/>
              </a:buClr>
              <a:buFont typeface="Wingdings" pitchFamily="2" charset="2"/>
              <a:buChar char="§"/>
            </a:pPr>
            <a:r>
              <a:rPr lang="en-US" sz="1400" dirty="0" smtClean="0">
                <a:latin typeface="+mn-lt"/>
              </a:rPr>
              <a:t>Eliminates awkward sideways logo in portrait orientation</a:t>
            </a:r>
          </a:p>
          <a:p>
            <a:pPr marL="411480" indent="-347663">
              <a:spcBef>
                <a:spcPts val="0"/>
              </a:spcBef>
              <a:buClr>
                <a:schemeClr val="accent6"/>
              </a:buClr>
              <a:buFont typeface="Wingdings" pitchFamily="2" charset="2"/>
              <a:buChar char="§"/>
            </a:pPr>
            <a:r>
              <a:rPr lang="en-US" sz="1400" dirty="0" smtClean="0">
                <a:latin typeface="+mn-lt"/>
              </a:rPr>
              <a:t>Spotlight is on the content, not the bezel</a:t>
            </a:r>
          </a:p>
          <a:p>
            <a:pPr marL="411480" indent="-347663">
              <a:spcBef>
                <a:spcPts val="0"/>
              </a:spcBef>
              <a:buClr>
                <a:schemeClr val="accent6"/>
              </a:buClr>
              <a:buFont typeface="Wingdings" pitchFamily="2" charset="2"/>
              <a:buChar char="§"/>
            </a:pPr>
            <a:r>
              <a:rPr lang="en-US" sz="1400" dirty="0" smtClean="0">
                <a:latin typeface="+mn-lt"/>
              </a:rPr>
              <a:t>No advertising other than yours</a:t>
            </a:r>
          </a:p>
          <a:p>
            <a:pPr marL="411480" indent="-347663">
              <a:spcBef>
                <a:spcPts val="0"/>
              </a:spcBef>
              <a:buClr>
                <a:schemeClr val="accent6"/>
              </a:buClr>
              <a:buFont typeface="Wingdings" pitchFamily="2" charset="2"/>
              <a:buChar char="§"/>
            </a:pPr>
            <a:endParaRPr lang="en-US" sz="1400" dirty="0" smtClean="0">
              <a:latin typeface="+mn-lt"/>
            </a:endParaRPr>
          </a:p>
          <a:p>
            <a:pPr marL="411480" indent="-347663">
              <a:spcBef>
                <a:spcPts val="0"/>
              </a:spcBef>
              <a:buClr>
                <a:schemeClr val="accent6"/>
              </a:buClr>
            </a:pPr>
            <a:endParaRPr lang="en-US" sz="1400" dirty="0" smtClean="0">
              <a:latin typeface="+mn-lt"/>
            </a:endParaRPr>
          </a:p>
          <a:p>
            <a:pPr marL="411480" indent="-347663">
              <a:spcBef>
                <a:spcPts val="0"/>
              </a:spcBef>
              <a:buClr>
                <a:schemeClr val="accent6"/>
              </a:buClr>
            </a:pPr>
            <a:r>
              <a:rPr lang="en-US" sz="1400" dirty="0" smtClean="0">
                <a:solidFill>
                  <a:srgbClr val="FFC000"/>
                </a:solidFill>
                <a:latin typeface="+mn-lt"/>
              </a:rPr>
              <a:t>	</a:t>
            </a:r>
            <a:r>
              <a:rPr lang="en-US" sz="1400" dirty="0" smtClean="0">
                <a:solidFill>
                  <a:schemeClr val="accent3"/>
                </a:solidFill>
                <a:latin typeface="+mn-lt"/>
              </a:rPr>
              <a:t>“The museum was adamant that no logos appear on any visible product unless that product was a sponsor of the museum.” – Kinetics Audio</a:t>
            </a:r>
          </a:p>
          <a:p>
            <a:pPr marL="347663" indent="-347663">
              <a:buClr>
                <a:schemeClr val="accent6"/>
              </a:buClr>
            </a:pPr>
            <a:endParaRPr lang="en-US" sz="1400" dirty="0" smtClean="0">
              <a:latin typeface="+mn-lt"/>
            </a:endParaRPr>
          </a:p>
        </p:txBody>
      </p:sp>
      <p:sp>
        <p:nvSpPr>
          <p:cNvPr id="26" name="TextBox 25"/>
          <p:cNvSpPr txBox="1"/>
          <p:nvPr/>
        </p:nvSpPr>
        <p:spPr>
          <a:xfrm>
            <a:off x="5029199" y="1225752"/>
            <a:ext cx="1236981" cy="307777"/>
          </a:xfrm>
          <a:prstGeom prst="rect">
            <a:avLst/>
          </a:prstGeom>
          <a:noFill/>
        </p:spPr>
        <p:txBody>
          <a:bodyPr wrap="square" rtlCol="0">
            <a:spAutoFit/>
          </a:bodyPr>
          <a:lstStyle/>
          <a:p>
            <a:pPr marL="347663" indent="-347663" algn="ctr">
              <a:buClr>
                <a:schemeClr val="accent6"/>
              </a:buClr>
            </a:pPr>
            <a:r>
              <a:rPr lang="en-US" sz="1400" b="1" dirty="0" smtClean="0">
                <a:latin typeface="+mn-lt"/>
              </a:rPr>
              <a:t>Planar</a:t>
            </a:r>
          </a:p>
        </p:txBody>
      </p:sp>
      <p:sp>
        <p:nvSpPr>
          <p:cNvPr id="27" name="TextBox 26"/>
          <p:cNvSpPr txBox="1"/>
          <p:nvPr/>
        </p:nvSpPr>
        <p:spPr>
          <a:xfrm>
            <a:off x="6639004" y="1217821"/>
            <a:ext cx="1575227" cy="307777"/>
          </a:xfrm>
          <a:prstGeom prst="rect">
            <a:avLst/>
          </a:prstGeom>
          <a:noFill/>
        </p:spPr>
        <p:txBody>
          <a:bodyPr wrap="square" rtlCol="0">
            <a:spAutoFit/>
          </a:bodyPr>
          <a:lstStyle/>
          <a:p>
            <a:pPr algn="ctr">
              <a:buClr>
                <a:schemeClr val="accent6"/>
              </a:buClr>
            </a:pPr>
            <a:r>
              <a:rPr lang="en-US" sz="1400" b="1" dirty="0" smtClean="0">
                <a:latin typeface="+mn-lt"/>
              </a:rPr>
              <a:t>Other Brands</a:t>
            </a:r>
          </a:p>
        </p:txBody>
      </p:sp>
      <p:sp>
        <p:nvSpPr>
          <p:cNvPr id="48130" name="AutoShape 2" descr="data:image/jpeg;base64,/9j/4AAQSkZJRgABAQAAAQABAAD/2wCEAAkGBxIQEhQUExQWExUVFR0ZGRgWFRkVHBgYFxYWHB0bHBkcHCgiGBsmHRQVITIhJSkrLy4uGB8zOTMsNyguMCsBCgoKDg0OGxAQGywmICQvLC03MDQsLC8vLCwsNCwsNTQ3LCwsLCwwNzQsMCwsNCwsLCwsLCwsLDQsLSwsLCwsLf/AABEIANgA6QMBEQACEQEDEQH/xAAcAAEAAgIDAQAAAAAAAAAAAAAABgcEBQIDCAH/xABMEAABAwICBwQFCQMJBwUAAAABAAIDBBEFIQYHEjFBUWETcYGRIjJSocEIFEJicpKisdEjgpMVM0NTVLPS4fAXGCRjc8LTFjSDo7L/xAAbAQEAAgMBAQAAAAAAAAAAAAAABQYCAwQBB//EADsRAAICAQEFBQcDAwMDBQAAAAABAgMEEQUSITFRQYGRobEGEzJhccHRIuHwFDPxI0KSUoKiFSQ0U2L/2gAMAwEAAhEDEQA/ALxQBAEAQBAEAQBAEAQBAEBxEgvs3zAvbob/AKFY78d7c148+5/4Pd16a9hyWR4EAQHGSQNBc4hoAuSTYADeSeAQFLaea7wxzocOaHkZGoeLtv8A8tn0vtOyy3EZoCp6nGcTxJ5BlqapxzLGl7wO6NmTR3BAdY/lLDCHWqqMk5EiWG58bbXcgLs1Q60n17xSVlu32bxygBva7IuWuaMg+1zcZEA5Aj0gLbQBAEAQBAEAQBAEAQBAEAQBAfCV4wfGPBFxmF5GSktUetNPRnJZHgQBAEAQEcxyrdFUNc3eGC45jadkVVdr5U8bOhZDsiu9avgS2HVGzHcZdfwbyiqmysDm7jw5HkVYsXKrya1ZW+Ho+hG21SqluyO9dBrCA8867dYbqmR9DTOtBG60rmn+deN7b+w05dSOQCA6tVeqc1zW1VbtMpzmyMei6Ycyd7Y+7M8LCxIHoDDMMhpYxHBEyJg3NY0NHflvPU5oBiuGxVUT4ZmCSN4s5rhv/QjeCMwc0B5ExGGTCsRe1hO3SVPoE8ezfdpNuYA80B7DglD2tcNzgCO4i6A5oAgCAIAgCAIAgCAIAgCAIAgNViMjqd3aNF2OPpt5H2hyKh82yzCn7+C1g/iXz6r79e/U7aIxvj7uXxLk/sZ9JVMlbtMNx7x0I4KRx8mvIhv1vVehzW1SrluyR3LeawgCAICG49LtTv6WHkM/fdULbVvvMyWnZovD99SwYUN2lfPidWG17oHXGYPrDmP1WnZ+fPEs3lxT5rqZ5GPG6Oj5kypahsjQ5puD7uh6q+4+RXfWrK3qmV+yuVct2RE9a+kxw3DpZGG0sn7KI8nvBu7va0PcOoHNbjAoPVLoh/Klc1sgvBCBJL9YA+iz94+4OQHqtjQ0AAAACwAyAA4BAckAQHkXWhOJMWrSOE7m+LLNPvaUB6xw2Mthiad7Y2g+DQEB9ratsLdpx7hxJ5Bc2VlV41e/Y/yzbVTK2W7E44bM6SMPdkXXIHIXyHkL+KxwbZ3Uq2fDe46dF2eR7kQjCe5HsMpdZpCAIAgCAIAgCAIAgCAIDhLGHNLSLgixWFlcbIuEuT4GUZOLUl2ENeZKWUhpsQfBw4XHFUKbv2dkuMHy8GiwLcyak2v2ZIMNxtktg70HcjuPcfgrPg7ZpyNIz/TLyf0f29SKyMKdfGPFG1UycQQGPX1QiYXnhuHM8AubMyo41Lsl2eb6G2mp2zUUQZ7iSScyTc95Xzic3OTlLm+JZUkloj4sQZWH174XXbuO8Hcf8+q7cLOtxJ70OXaux/zqab6I3R0l4lZ/KFx4TyUkLCbMjdI5v1nu2RfmQI3feV7w8uvKr95D/DIC6mVUt2RNfk94SIcNM1vSqJXG/wBWM7AHg4SH95dRqLPQBAEB46x5nb4pUD+srXj787v1QHrXEsVZCLes7g0fHkozP2pTiLR8ZdPz0OrHxJ28eS6kUq6p8ztpxueA4DoAqVk5VuVZvTer6dPoTlVUKo6RJvBHsNa0fRAHkF9EqrVdcYLsSXgVuct6Tl1OxbDEIAgCAIAgCAIAgCAIAgCA0OlNLdrZBvHonuO73/mq37RY29CNy5rg/o/39ST2bbo3B/UjaqJLmfR4vLFkHbQ5Oz/zCk8Xa+Tj8E9V0fH9zmtxKrOLWj+RsBpMbfzYv9r/ACUqvaR6f2//AC/Y5P8A0xa/F5fuaqvr3zG7ju3AbgoTMz7cuWtj4di7Ed1NEKlpExVxG4IAgKV1vn/jx0hZ+b/1V29n1/7T/uf2IPaH93uL91SMAwiit/Vk+Je8n3kqcOEl6AIAgPHErj/KRPH54f75ashtVSa6P0M61rNfU9DON18zbberLOjvw5m1LGPrj811YEN/Jrj/APpepqvlu1SfyZOl9HK0EAQBAEAQBAEAQBAEAQBAEBiYtHtQyD6pPln8FxbSgp4lifRvw4m/Glu3RfzIQvnRYwgCAIAgCAICn9c1MRVQycHw7Pix7r+57VcfZ2xOiUOj9UvwQ20o/wCon8i39ROJsmwmKMOBfA57Htvm3ake5txwBDsj0PJWEjiw0AQBAeOMcPZYlPf6FY/8Mx/Ra7Y70JR6pmUHpJM9ClfMS0Gdgn8/H3/AqS2R/wDMr7/RnPl/2ZE0X0AroQBAEAQBAEAQBAEAQHU6pYDslwB5E2v3X3rS761Lcckn0fAzVc2t5Lgdq3GAQGrx6tayNzb+k8WA6HefJRG2MyFOPKGv6pLTT69p2YVLnYpdiIiqITwQBAEAQBAEBA9cOG9pSMmAzhkz+xJZp/EI1P8As9fuZDrf+5ea4+mpH7Rr1rUun3Kt0fx+poJRNTSuieMjbMOHJzTk4dCFcyFJ/wD7d8TsB2dLlx7OS57/ANrbyQHoPAq51RTQTPYYnSxMe5h3sL2glvhdAZyA8ja06PscWrW85i/+KBJ/3oC7cLqRLDFINz42u+80H4r5lfD3dsodG14ForlvRT6mzw2XYljPJw8jl8Vv2fb7vJrk+q8+BhkR3qpL5E5X0YrQQBAEAQBAEAQBAEAQGNXUbZm7Lh3HiD0XLl4leVXuTXf2o203SqlvRIhUxyQPLNottyJFxzCouRDIwrXXvNfRtarqT9cq7472mpxNbL/WP++f1Wv+tyf/ALJf8n+TL3FX/SvBHQTdczbb1ZsS0Pi8AQBAEAQBAEBj4jRtnikif6sjC09xFr9/FbabZVWKyPNPUxnBTi4vtKAoqibCq5rrAyU8ubTueBk5uY9V7SRfk5fSKbo3VqyPJrUrM4OEnF9h6rwOgw+ojiqoKentK0Pa8Qxh2fMgXDhuI4EFbTE3yAIDzh8ojDOyxGOYD0Z4BnzfGS0/h7PzQEj1ZV/bYfFncxExn903b+FzVQ9tU+7y5dHo/H99SfwZ71K+XAlSiTrJNheOtLQ2U7LhltcD+hVx2dtuuUFC96SXb2P8enoQ+TgyUnKviunQ27Kljtz2nucCpuGRVNaxkn3o4HXNc0/AOqWDe9o73AL2V9UeMpJd6Crm+SfgY0uLQN3yA93pfkuSzauJXzsXdx9NTdHEulyj9vU6GYz2htFG555mzQO88Fzw2ur5buPW5PwXjx9DY8LcWtkkvNmdEx5zeR3N3eZzPuUjXG18bGvovy+L8jmk4L4V4/z8ndZbtDWfV6AgCAIAgNTpHSB8W1xZn4cf18FC7cxVbjuxc48e7t/Pcd2BbuWbvYyJqjk4EAQBAEAQBAcJZWsBc4hrRvLiAB4lZRi5PRLVnjaXFker9O8PhyM7XnlGDJ+Jo2fepGrZGZZyhp9eHrx8jnnmUx7TQ1OtimHqQyu+1ss/Ild8PZy9/FOK8X+DnltKHYmQDTLSCPEJmyth7F2zsu9Pb27bj6osQLjjlbkrBs7CniVutz3l2cNNPNkdk3K6W8loWFqH07bTuNBUPDY5HXhc45Nkcc2X4B28fWv7SkDnPQKAICsflAYF84w4TtF30sgduuezfZrwPHs3HowoCrdTuL9nPJTuOUo2m/bYDceLb/cCrvtDjb9Ubl/t4P6P9/UkdnW6TcH2lvKnkyEAQ9CA3eF4EX2dJdreDeJ7+Q9/crHs/YUrNJ38F07X9enr9CNyc9R/TXxfXsJJDC1g2WgNA4BWuqqFUdyC0RETnKb1k9Wc1sMQgCAIAgCAIDExd4bDJf2SPE5D81xbSmoYljfRrx4G/Fi3dHTqQhfOixhAEAQBAazHMfp6Ju1PIG33N3ud3NGZ79y6sbDuyZaVR1+fYu81W3QqWsmVrjutOZ920rBC3232e/vt6re70lZsX2eqjxue8+i4L8vyIy3aMnwgtDBw7QzGcWIeY5XNO6SdxYwA8W7e9v2AVO00VUrSuKX0OCdkpvWT1Jxg+oBxsaqrA5thYXeT32//ACtpgS2g1JYTGPTbNN1klI/uw1AZ/wDsiwW3/tP/AL5//IgKc10aDQ4VNC6mDhDO13ouJdsPYRcBxzsQ9tgbnJ3gBfOrrGjXYbSzuN3uj2Xk7y+Mljj4lhPigJGgOmtpWTRvikG0yRpY4Hi1wII8iUB5C0iwqbCK98VyHwSB0bvabe7Hdbi1x3hYWVxsg4S5PgZRk4tNdhd+juMsradkzPpCzm+y8es09x8xY8V86zMWWNa65dnmupY6bVbBSRslym0ICS4DhIAEjxmc2g8Op6/krfsfZShFX3Lj2Lp8/r6fXlEZuW23XDl2m9VjIwIAgCAIAgCAIDEqsSij9ZwvyGZ8guLI2hj0fHJa9Ob8DfXjW2fCiNYtirp8gNlg4cT1P6Ko7S2rLLe7FaRXZ1+v4JjFxFTxfFmtUQdYQBAEBCdPtORRXhhs6oIzJzEQPEji4jcPE8AZzZWyXk/6lnCHr+3z8Plw5eZ7r9MefoQ/Q/QKvxyQzOcWRE+lUS3dcjgxtwXkbsrAWtcblc664VxUILRIhZScnq2WtV4FhOi9MKl0DqiXbDGvfZ7y8hxGzcbMQAa7MAGwtclZmJnaKa4cPrpBE7bpZHGzRLbYcTwDwbA/atwtdAWIgCAICm/lKTtFNSM+k6Zzh9lrLH3vagJJqKjIweAnc58pHd2rh+YKAsBAEBXOuXQP+U6cTQNvVQA7ItnLHmTH33zb1uPpXAFDaGaUyYbMbguicbSR7jl9Jt9zx793URu0tnRzK9OUlyf2fy9Dpxsh0y+ReuHV0dRG2WJwexwuCPyPIjiDmFRLqZ0zcJrRon4TjNb0XwNlhcIfKxp3E5+GfwXTs6mN2VCEuWvpxNeTNwqlJE4X0QrYQBAEAQHTLG4+q/Z72gj/AF4rTZCx/BPTuT/HqbIyiviWprqllYPVcx3cAD5HL3qLyI7Tj/blF92j8+HmdVcsR/EmjT1OJVLTZ7nNP2QPgoC/aO0a3u2Sa7kvsSFeNjSWsUn3mFLVyP8AWe497j+Sj7Mu+z45t97OiNVcfhivA6VzGwIAgCAIDBxzEPm1PNNa/ZxlwHMgZDxNgt+NT766NfVpGFs9yDl0Kn1X6KnGq9xqC50TP2s5vYvJdky43bRvmODTaxsvpMIRhFRitEisyk5PVnqSmp2RMaxjQxjAGta0Boa0CwAAyAA4LI8NDp6KD5nIcRANOCCb7V9q/o7Ox6W1nw4X4XQHljSySgdNfD2TRxezMWk3+rYkhveSUBLMC1zYlSQMhAgmEYsHTNkc+3AEtkbe24ZXQEiw/wCUBMLdvRxv5mOR0fkHB3ldATvR3XBhdWQ10jqV54TgNaf/AJAS0D7RCAprWTpC/HMTaymBexpEEA9sl2b+m043v7IbeyA9J6N4S2ipYKduYhjay+7aIGbvE3PigNkgCAICpNa+qgVhdV0QDag5yRZBsx9pp3Nk58HdDckClMFx2rwuVwbtMINpIZGkAkcHNNi13XIrjzMCnKjpYuPY+1G6m+dT1iW3ohrLo5XxmV3zd4IuHn0Tzs/duPGyrkdl5GFkRtit6KfZz0+nPl01JN5dd9bg+Df85l0xyBwDmkOBFwQbgjoeKt5DHJAEAQBAEAQHCWJrxZwDhyIusLK4WR3ZpNfMyjKUXrF6EfxXAbAuiuebd/lz7lV9o7C3U7Mf/j+Px4dCUxs/V7tniaBVglAgCAIAgNJptTmSgqWjM9kXfcs7/tXds2ahl1t9fXgaMqO9VJfIjnybcRaypqoCbOljY9vXsnOBHfaW/gV9EK4egEBo9MdGIcUpnU0xc1pcHBzCA5rmnIi4IO8juJ70BHMA1P4VSgbcRqX+1M7aH3BZtu8E9UBJWaIYcBYUVKBy+bxf4UBrcS1a4TOLOo4m9YgYSP4ZCArrSrUNYF9BMSd/ZT2z6NkAFuQDh3lAV1oli0mBYkH1FPd8V2PY8WewOtd0Z3B2zuO4hx4G6A9W4dXR1EUc0TtqORge13Nrhcd3cgMlAEAQBARnTDQShxRv7eO0gFmzMs2QchtW9IZnJwIzQFJaT6kq+mJdTFtXH9W0cgHVjjY/ukk8kBC4a7EcMdsh9TRu37J7SG/ew2B8QgNzHrYxlosKw+MULveY0BY2pPTzEcQq5Yal/bxiIv2+za0scHNAF2NAsdo5HllxQF0IAgCAIAgCAhmOQhkzwNxsfMZ+9UHbFUa8uSjyej8Sw4c3KlNmAos6QgCAID4RfI5hegojGYpMGxLap3gOicJIyDfZa6/oPF+RLSDvB6r6Hs7KeTjxsa48n82u0rmTV7qxxR6N0B09psWiBY4RzgftISfSB4lvts6jmL2K7jQS1AEAQBAEB54+UDj1FVTQRwFss8O0JJGZgNNrR7Q9cg7R+rcjeTYC0dTFPJHg9KJAQSHuaD7D5Xuae4ggjoQgJsgCAIAgCAIDhLE14s5ocDwIBHkUBp5tEMOebuoaVxO8mniJPjsoDYYdhkFM0tghjhaTctijbGCe5oCAy0AQBAEAQHF7w0Ek2AFyVjKSjFyk9Ej1Jt6Ig+IVHayOfzOXcMh7gvnWdkf1GRKzq/LkiyUV+7rUTHXIbQgCAIDCxqvFNBLMRfs2F1uZAyHibBb8al3WxrXa0jC2e5By6FSattFXY5XP7dzuzaDLM8ZOcScmg2yJPTc09F9IrrjXFQitEisyk5PVmz0t1UYhhknbUhfURtO018NxLHyu1udx7Tb7r5LM8OzR7XZiNLZlQ1lU1uXp/s5MuG20W82k9UBOKLX3QuA7WnqIzx2ezkA8S5p9yAzZNeeFgXDal3QRN+LwEBo8V1/xAf8AD0j3HnM9rLfut2r+YQEBxfTfGMbd2DC8tdvgpWOa0g5HasS5zc89pxCA1WNaBYnQs7Sele1gzLhsytaObiwuDR3oC6tTWsd+JbVLUhonjZtNe1oaJGCwN2jJrhdu6wIO4WzAtNAEAQBAEAQBAEAQBAEAQBAYlXiUUXrOF+QzPlw8VxZO0cfHX65LXouL8Pyb6sa2z4URrFcXdN6I9FnLie/9FUdo7Wsy/wBEeEOnX6/j1JjGw408XxZrVEHWEAQBAEBHtYMBfh1SG7wwO8GPa4+5pUjsmajmVt9dPFNHNmJumWhqfk0VTBLWxE+m9kTwObY3SB3vlZ5r6CV4vlAaTHNEqGuv85popSRbaLdl9v8AqNs4eaAh9dqQwqQ+j28PSOUH+8a5AYY1CYdxnq/vxf8AiQG6w3U/hEJBMDpiOMsj3ebQQ0+IQEzw7DoaZmxBFHCz2Y2NYPIBAQnW1p7FhtO+FhD6qZhaxmR2GuBBkfyAzsDvPQGwFffJzwF76masOUcbDED7Uj9kkfutAv8AbagPQKAIAgCAIAgCAIAgCAIAgPhCNa8wcDC0/RHkFrdVb5xXgZb8urMebC4X742+A2fyXLbs3Fs+Ktd3D00Nscq6PKT9TS4pgOwC6MkgZlp3gdDxVf2hsL3UXZQ9Uuzt7v54klj5++92fPqaNVskQgCAIDhPE17XNcLtcC0g8QRYjyKyjJxakuaPGk1oyjqiOrwCvbJESC0kxuIu2WM72uHHI2cMiDmLZFfQ8DNhl1Kcefauj/nIruRQ6p6PkX3oZrUoMQa1rnimnO+KVwAJ+o82DxfcMj0XaaCdgoAgCA12MY5S0bdupnjhHDbeGk/ZG9x6C6AqLTbXk2zosNaSTl84kbYDqyM7z1fbd6pQFV6P0H8qVZbU1jIHyXPaz7TtuS2Tb7hc2FyRYbrmwIG40Z0hrdG618cjDa9poXGweBue07r2zDhkQUB6I0V01osTYHU8w27ZxPIbI3oWXz7xcdUBIJJA0EuIaBvJNgO8oCtNONcdHRgspS2rn4FpvEw83PHr9zeRuQgNzqp0xlxekfLNG2N8cpjJZfYdZrXXAJJB9KxFzz42AE0QHn3SbWTi2G4vKJv5hkp2YC1oa+C5DXNda9y0X2r+tcEZFqAvTA8XhrYI6iB21HI27Tx5EEcHAggjmCgM5AEAQBAEAQBAEB8KMFfvtc23Xy7l8wnpvPd5FpWunE+LA9CAIAgMHGcNhqYnMmYJGWvY7wQN4O9p6hb8e+ymxSrejMLK4zjpJalB6L6Oz4lP2EGz2hY5wD3bIIaLkXtvX0srBJW4JpFhtgxlbG0cIXPkZ4iMub5oDt/9baRNyMlUO+nF/fHdAcH4npJV5A4g4H+rZJGPEsaBbvQGXhep3F6t21MGwbRuXzybTj1s3aJPQ2QFlaOakcPgafnJfVvItmTEwdWtYb3z3lx8EBENZep1tJDJVUTnGOMF0kLzctYN7mO4gDMg52BNzuQHXqvggx2mkw+uBfJTND6eYH9qyMmxZtHexpLbNdcWdbLZFgMLH9RuIQuJpnR1TOHpCJ/i152fxIDWDVdjsxDXwOsDvkqIyG9f5wnyCAm2ieohrSH4hMH2/oYSQD9qQgG3RoHegLloKGKnjbFCxscbBZrWANAHcEBkICv9dOirK6gklAtNStMrHcSxou9h5gtBI6tHVAQv5N2OO2qmjcSW7InYOVi1j/Pajy6FAXogCAIAgCAIAgCA12PVfZxH2neiPHefL4KL2xlKjGenOXBffyOvCq95aui4kOVBJ8IAgCAIAvQUbhVY/AsWa8tJbBKQQN74XgjLgSWOuL8QF9IxMhZFMbF2rz7fMrN1brm4s9V4dXxVETJYXiSORu01zdxB/Lu4LpNZkoAgCAICr9cmsGClppqOJwkqZmGNwabiJjxZxcRudsk2bvzBOW8COfJwwB4dUVrgQws7GMn6V3Nc8joNhgvzJ5IC80AQBAEAQEJ1vaSx0GHTAkdrUMdDE3iS9tnO7mtcTfnsjiEBUeoXEKWkqaioqaiOC0IiYHuDdrbeHEju7Jv3kBdn+0HCv7dT/wAQIDaYNj1LWBxpp459i212bw7Zve1wN17HyKA2SAIAgCAIDjLIGglxsBmSsJzjCLlJ6JHsYuT0XMheKVxmeXbgMmjkP1KoG0c55d292Lgl8v3LFjUKmGnb2mGo83hAEAQBAEBFdOtD24gwOZZk7BZrjucN+w7pfceF+qltl7TliS3ZcYPmunzRyZWKrlquZXmjOl2I4BM6OxDb3fBLcsP1m2Pok+03I2F72V3puruhv1vVEFOEoPSS0Za+Fa+KCQDt4Z4HWzsGytH7wIcfuraYm1frowgC4lkPQQvv7wAgNFimv2kaD83pppT/AMwsib33Befd5ICAY9rWxbEndjCTCH5COma7bd0283k/ZtfkgMSbVRizaY1LoN2Zi2rzbO/a2B+V9rogJlqQ1jPD48OqSCwjZp32ALXcI3W9YHgd98s7jZAvhAEAQBAQjTXWfQ4a1zdsVE43QxuBsfruFxGPf0KAomGHEdJ68k5ni6xEUEdzYDkN9hvcb78ygJh/u/z/ANsj/hO/xIB/u/z/ANsi/hO/xICc6rtWpweSaV84mdIwMAawsa0A3JNydokgcrWO++QFiIAgCAIDhLIGglxsBxWFlka470nojKMXJ6I0ddHPVGzW7EY9rK/Ujf4KvZleZtB7sFu1/Phr3c/oiSplTjLVvWXy7DnT6NsHrvLu70R8VlT7O1R42Sb+nBfcxntKb+FaGdHhEDf6MHvufzUjXsrDhyrXfx9TmlmXP/cfX4VAf6NvgLfks57MxJrR1r09DxZVy/3MjuNYX2BBbcsdz4HkqptbZn9JJShxi/J9PwS2Jle+Wj5o1ihjsCAIAgMPE8LgqW7E0bZG8NoXt1B3tPULdTkW0y3q5NMwnXGa0ktSEaR6tqRsM0sPascyNzmsDw5pLWkgekCeHNTuHt3IdkYWaNNpa6ceP04eRwXYFai5R1Ipqs0Vp8Vqn088kkX7IvYWbI2i1zQW+kDnZ1/3SreQ5dGG6k8Ji9ds0/8A1Jbf3YYgJvg+BUtG3Zp4IoQd+wwNJ7yM3eKAycQroqeN0sz2xxsF3OcbAD/XBAeWaaUYhjzH0kew2Wta9gGVmtkDi8jhk1zyOGaA9N4tpBSUgvUVEUPR8jWk9zb3J7kBX2N69MPhuKdktUbZEDsmHpd/pD7iAhGK6+K+S4ghhgHMh0rh4khv4UBGanG8bxXIyVMzXZEMHZxnvDA1nmue7Lop/uTS7+PhzNkKZz+FM2mA6q5XkOqpBE32GEOf3F3qt7xtKEyvaGuPChavq+C8Ob8juq2dJ8ZvQ9C6K4TS0tOxlLE2KM5kDMl24lzt7nZWueSnMa+N9UbI8mcNtbrm4vsNwt5rCAIAgCAIAgPhaPJeOKb1Z7qz6vTwIAgCA12kDAYH9LEfeCi9swUsOevZo/NHXgvS9EOVBJ8IAgCAIARdegpTSXRmqwqo+cUu2I2u245I7kx/VdytmLnIjvIV62btWvJgozek+nX6fggcnElXJtL9JvMN164lG0CRkE9vpFjmOPfsuDfJqlzjO2t18Yg4Wjhp4+uy958Lvt7kBFqifFsceDI6Wdt8ifQhZwuAAGA5ndmeq5MnNox1rZJL5dvgba6LLPhRxOr/ABNjvRh6bTZYxcffBt3rljtvCa13/J/g3PBv6eaMuh1X1z7bZjhHHaftEeDAQfNaLfaDFj8Osu7T109DOGz7Xz0RLMK1V0sdjPI+Y8h+zb5C7vxKJv8AaG+fCtKPm/x5HZXs6tfE9Sd6NaDUozjgjja3Lb2A5x6BzrnxuvcOjL2h+qyxqHr9Fy7xdOnG4RitSYswCAC1iepcfgpmOwsNLRpvvf2OJ592vBrwMap0bafUcWnk7MfqPeuS/wBnapcapNP58V+fU217SkvjWowcSU7+ykFmuPou3ja5X6/Dqvdlq7Cs/p71+mXJ9mvTv/nM9yty+PvK+a5rt0N6rERgQBAEAQBAEAQBAEAQBAafSeo2Yg3i8+4Z/nZQXtBeoY3u+2T8lx9dCQ2dXvWb3T7mooMFklzPoN5nee4KCw9i35C3pfpj1fPw/wAHddm118Fxf87Tbx6OxAZlxPfb4Kdr9n8WK/U2+84JbRtb4aI1eMYP2I2mklnG+8f5KG2psj+lj7yt6x80duLme9e7Lg/U1KgzuCAIAgNfVYHSym8lPC883RMJ87XXTDLvgtIzku9muVNcuLivA40+j9JGbspoGnmImX87L2ebkTWkrJPvZ4qK1yivA2QC5jaF4AgOTGFxAG8mw7ys4Qc5KK5vgeNpLVk7poRG1rRuaLL6VRTGmuNceSRWbJucnJ9p2raYBAfHNBFjmF5KKktGeptcUfV6eBAEAQBAEAQBAEAQBAEBhNoQ5/aSZn6LeDR8Txv+i4FhRsu9/dxfYuyK/Pbr2dnLU6He4w93Dl2vqZq7znCA6qmEPY5p3OFlqvqVtcq5cmtDOubhJSXYQMi2RXzSUXF6Ms6eoaCchmSkYuT0XMN6cWbil0ekcLuIZ09Y/wCvFT2P7P3WLWySj5v+d5H2bRri9IrUVOjsjRdrg/p6p8F7f7PXQjrXJS+XJ/zvFe0YSekloadwsbHIhQDTi9HzJBPXijlBEXuDWi5JsFnTTO6arguLMZzUIuUuSJVSYFE0ekNt3Ekm3gFdMbYmNVH9a3n1f4/jIS3Ptk/0vRGLiGjwteLI+yTcHuJ3eK483YEGt7H4Pp2Pv/Pkb6NoPXSzxI89pBIIsRvBVVnCUJOMlo0Sqaa1Rk4S280f2gfLP4Ls2ZFSy60+vpxNOU9KZfQm6+hlcCAIAgCAIAgCAIAgCAIAgCAIAgCAIAgCAglY39q8D23D8RXzfLjrkzS/6n6lmqf+nFvovQk2C4UIhtOF3n8PQdeqt+ytlxxob81+t+Xy/JDZeU7Xux+H1Nqpk4ggI/pPQiwlAz3O+B+HiFWPaDCW6siK48n9n9vDoSmzr3r7t9w0WpMnSH7Lfifh4FPZ7E0jK+X0X3/HiNo28VWvqSBWciwgNVjeFCUbTfXH4hy7+ShtrbMWTDfgv1rz+X4O7DynU92Xw+hHsJNp475elbzyVW2Y9zMr166fYlcnjTLToTZfQiuBAEAQBAEAQBAEAQBAEAQBAEAQBAEAQBAR7AaPbe6Z27aOz3knPw/1uVY2Rhq26WXJcNXu/n+dv0JXNu3IKldFqSFWciggCAx8Qi24nt5tPnbL3rmzKve484dUzbRLdsi/mMPg7ONjeTc+85n3kphU+5ohX0Xn2+Yvnv2ORkLpNQQBAaHHKHYe2do3OBcB0I9L9VW9rYXu7Y5cFyacu7t/P+STw796Lpl2p6fg3yshGBAEAQBAEAQBAEAQBAEAQBAEAQBAEAQHXUAlpA3kWHQnK613KTg1Hm+HiZQ0Uk2fYIgxoa3IAWCVVRqgoR5LgJzc5OT5s5rYYhAEAQBAEAQBAfHtBBBzBFiOhWMoqScZLgz1Np6o+RtsAOQt5JCO7FR6CT1epyWR4EAQBAEAQBAE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2" name="AutoShape 4" descr="data:image/jpeg;base64,/9j/4AAQSkZJRgABAQAAAQABAAD/2wCEAAkGBxIQEhQUExQWExUVFR0ZGRgWFRkVHBgYFxYWHB0bHBkcHCgiGBsmHRQVITIhJSkrLy4uGB8zOTMsNyguMCsBCgoKDg0OGxAQGywmICQvLC03MDQsLC8vLCwsNCwsNTQ3LCwsLCwwNzQsMCwsNCwsLCwsLCwsLDQsLSwsLCwsLf/AABEIANgA6QMBEQACEQEDEQH/xAAcAAEAAgIDAQAAAAAAAAAAAAAABgcEBQIDCAH/xABMEAABAwICBwQFCQMJBwUAAAABAAIDBBEFIQYHEjFBUWETcYGRIjJSocEIFEJicpKisdEjgpMVM0NTVLPS4fAXGCRjc8LTFjSDo7L/xAAbAQEAAgMBAQAAAAAAAAAAAAAABQYCAwQBB//EADsRAAICAQEFBQcDAwMDBQAAAAABAgMEEQUSITFRQYGRobEGEzJhccHRIuHwFDPxI0KSUoKiFSQ0U2L/2gAMAwEAAhEDEQA/ALxQBAEAQBAEAQBAEAQBAEBxEgvs3zAvbob/AKFY78d7c148+5/4Pd16a9hyWR4EAQHGSQNBc4hoAuSTYADeSeAQFLaea7wxzocOaHkZGoeLtv8A8tn0vtOyy3EZoCp6nGcTxJ5BlqapxzLGl7wO6NmTR3BAdY/lLDCHWqqMk5EiWG58bbXcgLs1Q60n17xSVlu32bxygBva7IuWuaMg+1zcZEA5Aj0gLbQBAEAQBAEAQBAEAQBAEAQBAfCV4wfGPBFxmF5GSktUetNPRnJZHgQBAEAQEcxyrdFUNc3eGC45jadkVVdr5U8bOhZDsiu9avgS2HVGzHcZdfwbyiqmysDm7jw5HkVYsXKrya1ZW+Ho+hG21SqluyO9dBrCA8867dYbqmR9DTOtBG60rmn+deN7b+w05dSOQCA6tVeqc1zW1VbtMpzmyMei6Ycyd7Y+7M8LCxIHoDDMMhpYxHBEyJg3NY0NHflvPU5oBiuGxVUT4ZmCSN4s5rhv/QjeCMwc0B5ExGGTCsRe1hO3SVPoE8ezfdpNuYA80B7DglD2tcNzgCO4i6A5oAgCAIAgCAIAgCAIAgCAIAgNViMjqd3aNF2OPpt5H2hyKh82yzCn7+C1g/iXz6r79e/U7aIxvj7uXxLk/sZ9JVMlbtMNx7x0I4KRx8mvIhv1vVehzW1SrluyR3LeawgCAICG49LtTv6WHkM/fdULbVvvMyWnZovD99SwYUN2lfPidWG17oHXGYPrDmP1WnZ+fPEs3lxT5rqZ5GPG6Oj5kypahsjQ5puD7uh6q+4+RXfWrK3qmV+yuVct2RE9a+kxw3DpZGG0sn7KI8nvBu7va0PcOoHNbjAoPVLoh/Klc1sgvBCBJL9YA+iz94+4OQHqtjQ0AAAACwAyAA4BAckAQHkXWhOJMWrSOE7m+LLNPvaUB6xw2Mthiad7Y2g+DQEB9ratsLdpx7hxJ5Bc2VlV41e/Y/yzbVTK2W7E44bM6SMPdkXXIHIXyHkL+KxwbZ3Uq2fDe46dF2eR7kQjCe5HsMpdZpCAIAgCAIAgCAIAgCAIDhLGHNLSLgixWFlcbIuEuT4GUZOLUl2ENeZKWUhpsQfBw4XHFUKbv2dkuMHy8GiwLcyak2v2ZIMNxtktg70HcjuPcfgrPg7ZpyNIz/TLyf0f29SKyMKdfGPFG1UycQQGPX1QiYXnhuHM8AubMyo41Lsl2eb6G2mp2zUUQZ7iSScyTc95Xzic3OTlLm+JZUkloj4sQZWH174XXbuO8Hcf8+q7cLOtxJ70OXaux/zqab6I3R0l4lZ/KFx4TyUkLCbMjdI5v1nu2RfmQI3feV7w8uvKr95D/DIC6mVUt2RNfk94SIcNM1vSqJXG/wBWM7AHg4SH95dRqLPQBAEB46x5nb4pUD+srXj787v1QHrXEsVZCLes7g0fHkozP2pTiLR8ZdPz0OrHxJ28eS6kUq6p8ztpxueA4DoAqVk5VuVZvTer6dPoTlVUKo6RJvBHsNa0fRAHkF9EqrVdcYLsSXgVuct6Tl1OxbDEIAgCAIAgCAIAgCAIAgCA0OlNLdrZBvHonuO73/mq37RY29CNy5rg/o/39ST2bbo3B/UjaqJLmfR4vLFkHbQ5Oz/zCk8Xa+Tj8E9V0fH9zmtxKrOLWj+RsBpMbfzYv9r/ACUqvaR6f2//AC/Y5P8A0xa/F5fuaqvr3zG7ju3AbgoTMz7cuWtj4di7Ed1NEKlpExVxG4IAgKV1vn/jx0hZ+b/1V29n1/7T/uf2IPaH93uL91SMAwiit/Vk+Je8n3kqcOEl6AIAgPHErj/KRPH54f75ashtVSa6P0M61rNfU9DON18zbberLOjvw5m1LGPrj811YEN/Jrj/APpepqvlu1SfyZOl9HK0EAQBAEAQBAEAQBAEAQBAEBiYtHtQyD6pPln8FxbSgp4lifRvw4m/Glu3RfzIQvnRYwgCAIAgCAICn9c1MRVQycHw7Pix7r+57VcfZ2xOiUOj9UvwQ20o/wCon8i39ROJsmwmKMOBfA57Htvm3ake5txwBDsj0PJWEjiw0AQBAeOMcPZYlPf6FY/8Mx/Ra7Y70JR6pmUHpJM9ClfMS0Gdgn8/H3/AqS2R/wDMr7/RnPl/2ZE0X0AroQBAEAQBAEAQBAEAQHU6pYDslwB5E2v3X3rS761Lcckn0fAzVc2t5Lgdq3GAQGrx6tayNzb+k8WA6HefJRG2MyFOPKGv6pLTT69p2YVLnYpdiIiqITwQBAEAQBAEBA9cOG9pSMmAzhkz+xJZp/EI1P8As9fuZDrf+5ea4+mpH7Rr1rUun3Kt0fx+poJRNTSuieMjbMOHJzTk4dCFcyFJ/wD7d8TsB2dLlx7OS57/ANrbyQHoPAq51RTQTPYYnSxMe5h3sL2glvhdAZyA8ja06PscWrW85i/+KBJ/3oC7cLqRLDFINz42u+80H4r5lfD3dsodG14ForlvRT6mzw2XYljPJw8jl8Vv2fb7vJrk+q8+BhkR3qpL5E5X0YrQQBAEAQBAEAQBAEAQGNXUbZm7Lh3HiD0XLl4leVXuTXf2o203SqlvRIhUxyQPLNottyJFxzCouRDIwrXXvNfRtarqT9cq7472mpxNbL/WP++f1Wv+tyf/ALJf8n+TL3FX/SvBHQTdczbb1ZsS0Pi8AQBAEAQBAEBj4jRtnikif6sjC09xFr9/FbabZVWKyPNPUxnBTi4vtKAoqibCq5rrAyU8ubTueBk5uY9V7SRfk5fSKbo3VqyPJrUrM4OEnF9h6rwOgw+ojiqoKentK0Pa8Qxh2fMgXDhuI4EFbTE3yAIDzh8ojDOyxGOYD0Z4BnzfGS0/h7PzQEj1ZV/bYfFncxExn903b+FzVQ9tU+7y5dHo/H99SfwZ71K+XAlSiTrJNheOtLQ2U7LhltcD+hVx2dtuuUFC96SXb2P8enoQ+TgyUnKviunQ27Kljtz2nucCpuGRVNaxkn3o4HXNc0/AOqWDe9o73AL2V9UeMpJd6Crm+SfgY0uLQN3yA93pfkuSzauJXzsXdx9NTdHEulyj9vU6GYz2htFG555mzQO88Fzw2ur5buPW5PwXjx9DY8LcWtkkvNmdEx5zeR3N3eZzPuUjXG18bGvovy+L8jmk4L4V4/z8ndZbtDWfV6AgCAIAgNTpHSB8W1xZn4cf18FC7cxVbjuxc48e7t/Pcd2BbuWbvYyJqjk4EAQBAEAQBAcJZWsBc4hrRvLiAB4lZRi5PRLVnjaXFker9O8PhyM7XnlGDJ+Jo2fepGrZGZZyhp9eHrx8jnnmUx7TQ1OtimHqQyu+1ss/Ild8PZy9/FOK8X+DnltKHYmQDTLSCPEJmyth7F2zsu9Pb27bj6osQLjjlbkrBs7CniVutz3l2cNNPNkdk3K6W8loWFqH07bTuNBUPDY5HXhc45Nkcc2X4B28fWv7SkDnPQKAICsflAYF84w4TtF30sgduuezfZrwPHs3HowoCrdTuL9nPJTuOUo2m/bYDceLb/cCrvtDjb9Ubl/t4P6P9/UkdnW6TcH2lvKnkyEAQ9CA3eF4EX2dJdreDeJ7+Q9/crHs/YUrNJ38F07X9enr9CNyc9R/TXxfXsJJDC1g2WgNA4BWuqqFUdyC0RETnKb1k9Wc1sMQgCAIAgCAIDExd4bDJf2SPE5D81xbSmoYljfRrx4G/Fi3dHTqQhfOixhAEAQBAazHMfp6Ju1PIG33N3ud3NGZ79y6sbDuyZaVR1+fYu81W3QqWsmVrjutOZ920rBC3232e/vt6re70lZsX2eqjxue8+i4L8vyIy3aMnwgtDBw7QzGcWIeY5XNO6SdxYwA8W7e9v2AVO00VUrSuKX0OCdkpvWT1Jxg+oBxsaqrA5thYXeT32//ACtpgS2g1JYTGPTbNN1klI/uw1AZ/wDsiwW3/tP/AL5//IgKc10aDQ4VNC6mDhDO13ouJdsPYRcBxzsQ9tgbnJ3gBfOrrGjXYbSzuN3uj2Xk7y+Mljj4lhPigJGgOmtpWTRvikG0yRpY4Hi1wII8iUB5C0iwqbCK98VyHwSB0bvabe7Hdbi1x3hYWVxsg4S5PgZRk4tNdhd+juMsradkzPpCzm+y8es09x8xY8V86zMWWNa65dnmupY6bVbBSRslym0ICS4DhIAEjxmc2g8Op6/krfsfZShFX3Lj2Lp8/r6fXlEZuW23XDl2m9VjIwIAgCAIAgCAIDEqsSij9ZwvyGZ8guLI2hj0fHJa9Ob8DfXjW2fCiNYtirp8gNlg4cT1P6Ko7S2rLLe7FaRXZ1+v4JjFxFTxfFmtUQdYQBAEBCdPtORRXhhs6oIzJzEQPEji4jcPE8AZzZWyXk/6lnCHr+3z8Plw5eZ7r9MefoQ/Q/QKvxyQzOcWRE+lUS3dcjgxtwXkbsrAWtcblc664VxUILRIhZScnq2WtV4FhOi9MKl0DqiXbDGvfZ7y8hxGzcbMQAa7MAGwtclZmJnaKa4cPrpBE7bpZHGzRLbYcTwDwbA/atwtdAWIgCAICm/lKTtFNSM+k6Zzh9lrLH3vagJJqKjIweAnc58pHd2rh+YKAsBAEBXOuXQP+U6cTQNvVQA7ItnLHmTH33zb1uPpXAFDaGaUyYbMbguicbSR7jl9Jt9zx793URu0tnRzK9OUlyf2fy9Dpxsh0y+ReuHV0dRG2WJwexwuCPyPIjiDmFRLqZ0zcJrRon4TjNb0XwNlhcIfKxp3E5+GfwXTs6mN2VCEuWvpxNeTNwqlJE4X0QrYQBAEAQHTLG4+q/Z72gj/AF4rTZCx/BPTuT/HqbIyiviWprqllYPVcx3cAD5HL3qLyI7Tj/blF92j8+HmdVcsR/EmjT1OJVLTZ7nNP2QPgoC/aO0a3u2Sa7kvsSFeNjSWsUn3mFLVyP8AWe497j+Sj7Mu+z45t97OiNVcfhivA6VzGwIAgCAIDBxzEPm1PNNa/ZxlwHMgZDxNgt+NT766NfVpGFs9yDl0Kn1X6KnGq9xqC50TP2s5vYvJdky43bRvmODTaxsvpMIRhFRitEisyk5PVnqSmp2RMaxjQxjAGta0Boa0CwAAyAA4LI8NDp6KD5nIcRANOCCb7V9q/o7Ox6W1nw4X4XQHljSySgdNfD2TRxezMWk3+rYkhveSUBLMC1zYlSQMhAgmEYsHTNkc+3AEtkbe24ZXQEiw/wCUBMLdvRxv5mOR0fkHB3ldATvR3XBhdWQ10jqV54TgNaf/AJAS0D7RCAprWTpC/HMTaymBexpEEA9sl2b+m043v7IbeyA9J6N4S2ipYKduYhjay+7aIGbvE3PigNkgCAICpNa+qgVhdV0QDag5yRZBsx9pp3Nk58HdDckClMFx2rwuVwbtMINpIZGkAkcHNNi13XIrjzMCnKjpYuPY+1G6m+dT1iW3ohrLo5XxmV3zd4IuHn0Tzs/duPGyrkdl5GFkRtit6KfZz0+nPl01JN5dd9bg+Df85l0xyBwDmkOBFwQbgjoeKt5DHJAEAQBAEAQHCWJrxZwDhyIusLK4WR3ZpNfMyjKUXrF6EfxXAbAuiuebd/lz7lV9o7C3U7Mf/j+Px4dCUxs/V7tniaBVglAgCAIAgNJptTmSgqWjM9kXfcs7/tXds2ahl1t9fXgaMqO9VJfIjnybcRaypqoCbOljY9vXsnOBHfaW/gV9EK4egEBo9MdGIcUpnU0xc1pcHBzCA5rmnIi4IO8juJ70BHMA1P4VSgbcRqX+1M7aH3BZtu8E9UBJWaIYcBYUVKBy+bxf4UBrcS1a4TOLOo4m9YgYSP4ZCArrSrUNYF9BMSd/ZT2z6NkAFuQDh3lAV1oli0mBYkH1FPd8V2PY8WewOtd0Z3B2zuO4hx4G6A9W4dXR1EUc0TtqORge13Nrhcd3cgMlAEAQBARnTDQShxRv7eO0gFmzMs2QchtW9IZnJwIzQFJaT6kq+mJdTFtXH9W0cgHVjjY/ukk8kBC4a7EcMdsh9TRu37J7SG/ew2B8QgNzHrYxlosKw+MULveY0BY2pPTzEcQq5Yal/bxiIv2+za0scHNAF2NAsdo5HllxQF0IAgCAIAgCAhmOQhkzwNxsfMZ+9UHbFUa8uSjyej8Sw4c3KlNmAos6QgCAID4RfI5hegojGYpMGxLap3gOicJIyDfZa6/oPF+RLSDvB6r6Hs7KeTjxsa48n82u0rmTV7qxxR6N0B09psWiBY4RzgftISfSB4lvts6jmL2K7jQS1AEAQBAEB54+UDj1FVTQRwFss8O0JJGZgNNrR7Q9cg7R+rcjeTYC0dTFPJHg9KJAQSHuaD7D5Xuae4ggjoQgJsgCAIAgCAIDhLE14s5ocDwIBHkUBp5tEMOebuoaVxO8mniJPjsoDYYdhkFM0tghjhaTctijbGCe5oCAy0AQBAEAQHF7w0Ek2AFyVjKSjFyk9Ej1Jt6Ig+IVHayOfzOXcMh7gvnWdkf1GRKzq/LkiyUV+7rUTHXIbQgCAIDCxqvFNBLMRfs2F1uZAyHibBb8al3WxrXa0jC2e5By6FSattFXY5XP7dzuzaDLM8ZOcScmg2yJPTc09F9IrrjXFQitEisyk5PVmz0t1UYhhknbUhfURtO018NxLHyu1udx7Tb7r5LM8OzR7XZiNLZlQ1lU1uXp/s5MuG20W82k9UBOKLX3QuA7WnqIzx2ezkA8S5p9yAzZNeeFgXDal3QRN+LwEBo8V1/xAf8AD0j3HnM9rLfut2r+YQEBxfTfGMbd2DC8tdvgpWOa0g5HasS5zc89pxCA1WNaBYnQs7Sele1gzLhsytaObiwuDR3oC6tTWsd+JbVLUhonjZtNe1oaJGCwN2jJrhdu6wIO4WzAtNAEAQBAEAQBAEAQBAEAQBAYlXiUUXrOF+QzPlw8VxZO0cfHX65LXouL8Pyb6sa2z4URrFcXdN6I9FnLie/9FUdo7Wsy/wBEeEOnX6/j1JjGw408XxZrVEHWEAQBAEBHtYMBfh1SG7wwO8GPa4+5pUjsmajmVt9dPFNHNmJumWhqfk0VTBLWxE+m9kTwObY3SB3vlZ5r6CV4vlAaTHNEqGuv85popSRbaLdl9v8AqNs4eaAh9dqQwqQ+j28PSOUH+8a5AYY1CYdxnq/vxf8AiQG6w3U/hEJBMDpiOMsj3ebQQ0+IQEzw7DoaZmxBFHCz2Y2NYPIBAQnW1p7FhtO+FhD6qZhaxmR2GuBBkfyAzsDvPQGwFffJzwF76masOUcbDED7Uj9kkfutAv8AbagPQKAIAgCAIAgCAIAgCAIAgPhCNa8wcDC0/RHkFrdVb5xXgZb8urMebC4X742+A2fyXLbs3Fs+Ktd3D00Nscq6PKT9TS4pgOwC6MkgZlp3gdDxVf2hsL3UXZQ9Uuzt7v54klj5++92fPqaNVskQgCAIDhPE17XNcLtcC0g8QRYjyKyjJxakuaPGk1oyjqiOrwCvbJESC0kxuIu2WM72uHHI2cMiDmLZFfQ8DNhl1Kcefauj/nIruRQ6p6PkX3oZrUoMQa1rnimnO+KVwAJ+o82DxfcMj0XaaCdgoAgCA12MY5S0bdupnjhHDbeGk/ZG9x6C6AqLTbXk2zosNaSTl84kbYDqyM7z1fbd6pQFV6P0H8qVZbU1jIHyXPaz7TtuS2Tb7hc2FyRYbrmwIG40Z0hrdG618cjDa9poXGweBue07r2zDhkQUB6I0V01osTYHU8w27ZxPIbI3oWXz7xcdUBIJJA0EuIaBvJNgO8oCtNONcdHRgspS2rn4FpvEw83PHr9zeRuQgNzqp0xlxekfLNG2N8cpjJZfYdZrXXAJJB9KxFzz42AE0QHn3SbWTi2G4vKJv5hkp2YC1oa+C5DXNda9y0X2r+tcEZFqAvTA8XhrYI6iB21HI27Tx5EEcHAggjmCgM5AEAQBAEAQBAEB8KMFfvtc23Xy7l8wnpvPd5FpWunE+LA9CAIAgMHGcNhqYnMmYJGWvY7wQN4O9p6hb8e+ymxSrejMLK4zjpJalB6L6Oz4lP2EGz2hY5wD3bIIaLkXtvX0srBJW4JpFhtgxlbG0cIXPkZ4iMub5oDt/9baRNyMlUO+nF/fHdAcH4npJV5A4g4H+rZJGPEsaBbvQGXhep3F6t21MGwbRuXzybTj1s3aJPQ2QFlaOakcPgafnJfVvItmTEwdWtYb3z3lx8EBENZep1tJDJVUTnGOMF0kLzctYN7mO4gDMg52BNzuQHXqvggx2mkw+uBfJTND6eYH9qyMmxZtHexpLbNdcWdbLZFgMLH9RuIQuJpnR1TOHpCJ/i152fxIDWDVdjsxDXwOsDvkqIyG9f5wnyCAm2ieohrSH4hMH2/oYSQD9qQgG3RoHegLloKGKnjbFCxscbBZrWANAHcEBkICv9dOirK6gklAtNStMrHcSxou9h5gtBI6tHVAQv5N2OO2qmjcSW7InYOVi1j/Pajy6FAXogCAIAgCAIAgCA12PVfZxH2neiPHefL4KL2xlKjGenOXBffyOvCq95aui4kOVBJ8IAgCAIAvQUbhVY/AsWa8tJbBKQQN74XgjLgSWOuL8QF9IxMhZFMbF2rz7fMrN1brm4s9V4dXxVETJYXiSORu01zdxB/Lu4LpNZkoAgCAICr9cmsGClppqOJwkqZmGNwabiJjxZxcRudsk2bvzBOW8COfJwwB4dUVrgQws7GMn6V3Nc8joNhgvzJ5IC80AQBAEAQEJ1vaSx0GHTAkdrUMdDE3iS9tnO7mtcTfnsjiEBUeoXEKWkqaioqaiOC0IiYHuDdrbeHEju7Jv3kBdn+0HCv7dT/wAQIDaYNj1LWBxpp459i212bw7Zve1wN17HyKA2SAIAgCAIDjLIGglxsBmSsJzjCLlJ6JHsYuT0XMheKVxmeXbgMmjkP1KoG0c55d292Lgl8v3LFjUKmGnb2mGo83hAEAQBAEBFdOtD24gwOZZk7BZrjucN+w7pfceF+qltl7TliS3ZcYPmunzRyZWKrlquZXmjOl2I4BM6OxDb3fBLcsP1m2Pok+03I2F72V3puruhv1vVEFOEoPSS0Za+Fa+KCQDt4Z4HWzsGytH7wIcfuraYm1frowgC4lkPQQvv7wAgNFimv2kaD83pppT/AMwsib33Befd5ICAY9rWxbEndjCTCH5COma7bd0283k/ZtfkgMSbVRizaY1LoN2Zi2rzbO/a2B+V9rogJlqQ1jPD48OqSCwjZp32ALXcI3W9YHgd98s7jZAvhAEAQBAQjTXWfQ4a1zdsVE43QxuBsfruFxGPf0KAomGHEdJ68k5ni6xEUEdzYDkN9hvcb78ygJh/u/z/ANsj/hO/xIB/u/z/ANsi/hO/xICc6rtWpweSaV84mdIwMAawsa0A3JNydokgcrWO++QFiIAgCAIDhLIGglxsBxWFlka470nojKMXJ6I0ddHPVGzW7EY9rK/Ujf4KvZleZtB7sFu1/Phr3c/oiSplTjLVvWXy7DnT6NsHrvLu70R8VlT7O1R42Sb+nBfcxntKb+FaGdHhEDf6MHvufzUjXsrDhyrXfx9TmlmXP/cfX4VAf6NvgLfks57MxJrR1r09DxZVy/3MjuNYX2BBbcsdz4HkqptbZn9JJShxi/J9PwS2Jle+Wj5o1ihjsCAIAgMPE8LgqW7E0bZG8NoXt1B3tPULdTkW0y3q5NMwnXGa0ktSEaR6tqRsM0sPascyNzmsDw5pLWkgekCeHNTuHt3IdkYWaNNpa6ceP04eRwXYFai5R1Ipqs0Vp8Vqn088kkX7IvYWbI2i1zQW+kDnZ1/3SreQ5dGG6k8Ji9ds0/8A1Jbf3YYgJvg+BUtG3Zp4IoQd+wwNJ7yM3eKAycQroqeN0sz2xxsF3OcbAD/XBAeWaaUYhjzH0kew2Wta9gGVmtkDi8jhk1zyOGaA9N4tpBSUgvUVEUPR8jWk9zb3J7kBX2N69MPhuKdktUbZEDsmHpd/pD7iAhGK6+K+S4ghhgHMh0rh4khv4UBGanG8bxXIyVMzXZEMHZxnvDA1nmue7Lop/uTS7+PhzNkKZz+FM2mA6q5XkOqpBE32GEOf3F3qt7xtKEyvaGuPChavq+C8Ob8juq2dJ8ZvQ9C6K4TS0tOxlLE2KM5kDMl24lzt7nZWueSnMa+N9UbI8mcNtbrm4vsNwt5rCAIAgCAIAgPhaPJeOKb1Z7qz6vTwIAgCA12kDAYH9LEfeCi9swUsOevZo/NHXgvS9EOVBJ8IAgCAIARdegpTSXRmqwqo+cUu2I2u245I7kx/VdytmLnIjvIV62btWvJgozek+nX6fggcnElXJtL9JvMN164lG0CRkE9vpFjmOPfsuDfJqlzjO2t18Yg4Wjhp4+uy958Lvt7kBFqifFsceDI6Wdt8ifQhZwuAAGA5ndmeq5MnNox1rZJL5dvgba6LLPhRxOr/ABNjvRh6bTZYxcffBt3rljtvCa13/J/g3PBv6eaMuh1X1z7bZjhHHaftEeDAQfNaLfaDFj8Osu7T109DOGz7Xz0RLMK1V0sdjPI+Y8h+zb5C7vxKJv8AaG+fCtKPm/x5HZXs6tfE9Sd6NaDUozjgjja3Lb2A5x6BzrnxuvcOjL2h+qyxqHr9Fy7xdOnG4RitSYswCAC1iepcfgpmOwsNLRpvvf2OJ592vBrwMap0bafUcWnk7MfqPeuS/wBnapcapNP58V+fU217SkvjWowcSU7+ykFmuPou3ja5X6/Dqvdlq7Cs/p71+mXJ9mvTv/nM9yty+PvK+a5rt0N6rERgQBAEAQBAEAQBAEAQBAafSeo2Yg3i8+4Z/nZQXtBeoY3u+2T8lx9dCQ2dXvWb3T7mooMFklzPoN5nee4KCw9i35C3pfpj1fPw/wAHddm118Fxf87Tbx6OxAZlxPfb4Kdr9n8WK/U2+84JbRtb4aI1eMYP2I2mklnG+8f5KG2psj+lj7yt6x80duLme9e7Lg/U1KgzuCAIAgNfVYHSym8lPC883RMJ87XXTDLvgtIzku9muVNcuLivA40+j9JGbspoGnmImX87L2ebkTWkrJPvZ4qK1yivA2QC5jaF4AgOTGFxAG8mw7ys4Qc5KK5vgeNpLVk7poRG1rRuaLL6VRTGmuNceSRWbJucnJ9p2raYBAfHNBFjmF5KKktGeptcUfV6eBAEAQBAEAQBAEAQBAEBhNoQ5/aSZn6LeDR8Txv+i4FhRsu9/dxfYuyK/Pbr2dnLU6He4w93Dl2vqZq7znCA6qmEPY5p3OFlqvqVtcq5cmtDOubhJSXYQMi2RXzSUXF6Ms6eoaCchmSkYuT0XMN6cWbil0ekcLuIZ09Y/wCvFT2P7P3WLWySj5v+d5H2bRri9IrUVOjsjRdrg/p6p8F7f7PXQjrXJS+XJ/zvFe0YSekloadwsbHIhQDTi9HzJBPXijlBEXuDWi5JsFnTTO6arguLMZzUIuUuSJVSYFE0ekNt3Ekm3gFdMbYmNVH9a3n1f4/jIS3Ptk/0vRGLiGjwteLI+yTcHuJ3eK483YEGt7H4Pp2Pv/Pkb6NoPXSzxI89pBIIsRvBVVnCUJOMlo0Sqaa1Rk4S280f2gfLP4Ls2ZFSy60+vpxNOU9KZfQm6+hlcCAIAgCAIAgCAIAgCAIAgCAIAgCAIAgCAglY39q8D23D8RXzfLjrkzS/6n6lmqf+nFvovQk2C4UIhtOF3n8PQdeqt+ytlxxob81+t+Xy/JDZeU7Xux+H1Nqpk4ggI/pPQiwlAz3O+B+HiFWPaDCW6siK48n9n9vDoSmzr3r7t9w0WpMnSH7Lfifh4FPZ7E0jK+X0X3/HiNo28VWvqSBWciwgNVjeFCUbTfXH4hy7+ShtrbMWTDfgv1rz+X4O7DynU92Xw+hHsJNp475elbzyVW2Y9zMr166fYlcnjTLToTZfQiuBAEAQBAEAQBAEAQBAEAQBAEAQBAEAQBAR7AaPbe6Z27aOz3knPw/1uVY2Rhq26WXJcNXu/n+dv0JXNu3IKldFqSFWciggCAx8Qi24nt5tPnbL3rmzKve484dUzbRLdsi/mMPg7ONjeTc+85n3kphU+5ohX0Xn2+Yvnv2ORkLpNQQBAaHHKHYe2do3OBcB0I9L9VW9rYXu7Y5cFyacu7t/P+STw796Lpl2p6fg3yshGBAEAQBAEAQBAEAQBAEAQBAEAQBAEAQHXUAlpA3kWHQnK613KTg1Hm+HiZQ0Uk2fYIgxoa3IAWCVVRqgoR5LgJzc5OT5s5rYYhAEAQBAEAQBAfHtBBBzBFiOhWMoqScZLgz1Np6o+RtsAOQt5JCO7FR6CT1epyWR4EAQBAEAQBAE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37" name="Picture 9" descr="C:\Users\bconnors\AppData\Local\Microsoft\Windows\Temporary Internet Files\Content.IE5\E3KDI4ND\MC900423165[1].wmf"/>
          <p:cNvPicPr>
            <a:picLocks noChangeAspect="1" noChangeArrowheads="1"/>
          </p:cNvPicPr>
          <p:nvPr/>
        </p:nvPicPr>
        <p:blipFill>
          <a:blip r:embed="rId5" cstate="print"/>
          <a:srcRect/>
          <a:stretch>
            <a:fillRect/>
          </a:stretch>
        </p:blipFill>
        <p:spPr bwMode="auto">
          <a:xfrm>
            <a:off x="7257060" y="3820508"/>
            <a:ext cx="457200" cy="457200"/>
          </a:xfrm>
          <a:prstGeom prst="rect">
            <a:avLst/>
          </a:prstGeom>
          <a:noFill/>
        </p:spPr>
      </p:pic>
      <p:pic>
        <p:nvPicPr>
          <p:cNvPr id="48138" name="Picture 10" descr="C:\Users\bconnors\AppData\Local\Microsoft\Windows\Temporary Internet Files\Content.IE5\TGHR1QKT\MC900423171[1].wmf"/>
          <p:cNvPicPr>
            <a:picLocks noChangeAspect="1" noChangeArrowheads="1"/>
          </p:cNvPicPr>
          <p:nvPr/>
        </p:nvPicPr>
        <p:blipFill>
          <a:blip r:embed="rId6" cstate="print"/>
          <a:srcRect/>
          <a:stretch>
            <a:fillRect/>
          </a:stretch>
        </p:blipFill>
        <p:spPr bwMode="auto">
          <a:xfrm>
            <a:off x="5451936" y="3827230"/>
            <a:ext cx="457200" cy="457200"/>
          </a:xfrm>
          <a:prstGeom prst="rect">
            <a:avLst/>
          </a:prstGeom>
          <a:noFill/>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59726" y="1493900"/>
            <a:ext cx="4137873" cy="3398272"/>
          </a:xfrm>
        </p:spPr>
        <p:txBody>
          <a:bodyPr/>
          <a:lstStyle/>
          <a:p>
            <a:pPr marL="411480" indent="-347472">
              <a:spcBef>
                <a:spcPts val="0"/>
              </a:spcBef>
              <a:buClr>
                <a:schemeClr val="accent6"/>
              </a:buClr>
              <a:defRPr/>
            </a:pPr>
            <a:r>
              <a:rPr lang="en-US" sz="1400" noProof="1" smtClean="0"/>
              <a:t>Full HD resolution media player</a:t>
            </a:r>
          </a:p>
          <a:p>
            <a:pPr marL="411480" indent="-347472">
              <a:spcBef>
                <a:spcPts val="0"/>
              </a:spcBef>
              <a:buClr>
                <a:schemeClr val="accent6"/>
              </a:buClr>
              <a:defRPr/>
            </a:pPr>
            <a:r>
              <a:rPr lang="en-US" sz="1400" noProof="1" smtClean="0"/>
              <a:t>Solid state, no moving parts</a:t>
            </a:r>
          </a:p>
          <a:p>
            <a:pPr marL="411480" indent="-347472">
              <a:spcBef>
                <a:spcPts val="0"/>
              </a:spcBef>
              <a:buClr>
                <a:schemeClr val="accent6"/>
              </a:buClr>
              <a:defRPr/>
            </a:pPr>
            <a:r>
              <a:rPr lang="en-US" sz="1400" noProof="1" smtClean="0"/>
              <a:t>Non-PC based - no maintenance, no downtime, no virus or Windows issues</a:t>
            </a:r>
          </a:p>
          <a:p>
            <a:pPr marL="411480" indent="-347472">
              <a:spcBef>
                <a:spcPts val="0"/>
              </a:spcBef>
              <a:buClr>
                <a:schemeClr val="accent6"/>
              </a:buClr>
              <a:defRPr/>
            </a:pPr>
            <a:r>
              <a:rPr lang="en-US" sz="1400" noProof="1" smtClean="0"/>
              <a:t>Includes free ContentSmart Software</a:t>
            </a:r>
          </a:p>
          <a:p>
            <a:pPr marL="411480" indent="-347472">
              <a:spcBef>
                <a:spcPts val="0"/>
              </a:spcBef>
              <a:buClr>
                <a:schemeClr val="accent6"/>
              </a:buClr>
              <a:defRPr/>
            </a:pPr>
            <a:r>
              <a:rPr lang="en-US" sz="1400" noProof="1" smtClean="0"/>
              <a:t>Easy-to-use ‘click and drag’ digital signage templates </a:t>
            </a:r>
          </a:p>
        </p:txBody>
      </p:sp>
      <p:sp>
        <p:nvSpPr>
          <p:cNvPr id="3" name="Title 2"/>
          <p:cNvSpPr>
            <a:spLocks noGrp="1"/>
          </p:cNvSpPr>
          <p:nvPr>
            <p:ph type="title"/>
          </p:nvPr>
        </p:nvSpPr>
        <p:spPr/>
        <p:txBody>
          <a:bodyPr/>
          <a:lstStyle/>
          <a:p>
            <a:r>
              <a:rPr lang="en-US" dirty="0" smtClean="0"/>
              <a:t>Planar ContentSmart Media Player</a:t>
            </a:r>
            <a:endParaRPr lang="en-US" dirty="0"/>
          </a:p>
        </p:txBody>
      </p:sp>
      <p:sp>
        <p:nvSpPr>
          <p:cNvPr id="4" name="Text Placeholder 3"/>
          <p:cNvSpPr>
            <a:spLocks noGrp="1"/>
          </p:cNvSpPr>
          <p:nvPr>
            <p:ph type="body" sz="quarter" idx="12"/>
          </p:nvPr>
        </p:nvSpPr>
        <p:spPr/>
        <p:txBody>
          <a:bodyPr/>
          <a:lstStyle/>
          <a:p>
            <a:r>
              <a:rPr lang="en-US" dirty="0" smtClean="0"/>
              <a:t>Full HD 1080p Media Payer</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19</a:t>
            </a:fld>
            <a:endParaRPr lang="en-US" dirty="0"/>
          </a:p>
        </p:txBody>
      </p:sp>
      <p:pic>
        <p:nvPicPr>
          <p:cNvPr id="7" name="Picture 3" descr="C:\Users\deverson\Desktop\player.jpg"/>
          <p:cNvPicPr>
            <a:picLocks noChangeAspect="1" noChangeArrowheads="1"/>
          </p:cNvPicPr>
          <p:nvPr/>
        </p:nvPicPr>
        <p:blipFill>
          <a:blip r:embed="rId2" cstate="print"/>
          <a:srcRect/>
          <a:stretch>
            <a:fillRect/>
          </a:stretch>
        </p:blipFill>
        <p:spPr bwMode="auto">
          <a:xfrm>
            <a:off x="5055400" y="1566726"/>
            <a:ext cx="3858941" cy="2070727"/>
          </a:xfrm>
          <a:prstGeom prst="rect">
            <a:avLst/>
          </a:prstGeom>
          <a:noFill/>
          <a:ln w="15875">
            <a:solidFill>
              <a:schemeClr val="accent3"/>
            </a:solidFill>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2</a:t>
            </a:fld>
            <a:endParaRPr lang="en-US" dirty="0"/>
          </a:p>
        </p:txBody>
      </p:sp>
      <p:sp>
        <p:nvSpPr>
          <p:cNvPr id="10" name="TextBox 9"/>
          <p:cNvSpPr txBox="1"/>
          <p:nvPr/>
        </p:nvSpPr>
        <p:spPr>
          <a:xfrm>
            <a:off x="377818" y="1544794"/>
            <a:ext cx="3804217" cy="2308324"/>
          </a:xfrm>
          <a:prstGeom prst="rect">
            <a:avLst/>
          </a:prstGeom>
          <a:noFill/>
        </p:spPr>
        <p:txBody>
          <a:bodyPr wrap="square" rtlCol="0">
            <a:spAutoFit/>
          </a:bodyPr>
          <a:lstStyle/>
          <a:p>
            <a:pPr indent="-347663">
              <a:buClr>
                <a:schemeClr val="accent6"/>
              </a:buClr>
            </a:pPr>
            <a:r>
              <a:rPr lang="en-US" sz="1600" dirty="0" smtClean="0">
                <a:latin typeface="+mn-lt"/>
              </a:rPr>
              <a:t>Planar’s large format LCD displays are designed for demanding applications with high durability and performance requirements.  From communicating information to enhancing ambiance, </a:t>
            </a:r>
            <a:r>
              <a:rPr lang="en-US" sz="1600" dirty="0" err="1" smtClean="0">
                <a:latin typeface="+mn-lt"/>
              </a:rPr>
              <a:t>Planar’s</a:t>
            </a:r>
            <a:r>
              <a:rPr lang="en-US" sz="1600" dirty="0" smtClean="0">
                <a:latin typeface="+mn-lt"/>
              </a:rPr>
              <a:t> large format  LCD display lines are the ideal complement to any retail store, lobby, control room or other professional application. </a:t>
            </a:r>
          </a:p>
        </p:txBody>
      </p:sp>
      <p:pic>
        <p:nvPicPr>
          <p:cNvPr id="11" name="Picture 10" descr="Large Format Banner_2014.png"/>
          <p:cNvPicPr>
            <a:picLocks noChangeAspect="1"/>
          </p:cNvPicPr>
          <p:nvPr/>
        </p:nvPicPr>
        <p:blipFill>
          <a:blip r:embed="rId2" cstate="print"/>
          <a:stretch>
            <a:fillRect/>
          </a:stretch>
        </p:blipFill>
        <p:spPr>
          <a:xfrm>
            <a:off x="4567920" y="1672501"/>
            <a:ext cx="4249390" cy="1851006"/>
          </a:xfrm>
          <a:prstGeom prst="rect">
            <a:avLst/>
          </a:prstGeom>
        </p:spPr>
      </p:pic>
      <p:sp>
        <p:nvSpPr>
          <p:cNvPr id="12" name="Title 2"/>
          <p:cNvSpPr>
            <a:spLocks noGrp="1"/>
          </p:cNvSpPr>
          <p:nvPr>
            <p:ph type="title"/>
          </p:nvPr>
        </p:nvSpPr>
        <p:spPr>
          <a:xfrm>
            <a:off x="162764" y="145347"/>
            <a:ext cx="7772400" cy="464342"/>
          </a:xfrm>
        </p:spPr>
        <p:txBody>
          <a:bodyPr/>
          <a:lstStyle/>
          <a:p>
            <a:r>
              <a:rPr lang="en-US" dirty="0" smtClean="0"/>
              <a:t>Planar Large Format LCD Displays</a:t>
            </a:r>
            <a:endParaRPr lang="en-US"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Planar Large Format Accessories</a:t>
            </a:r>
            <a:endParaRPr lang="en-US" dirty="0"/>
          </a:p>
        </p:txBody>
      </p:sp>
      <p:sp>
        <p:nvSpPr>
          <p:cNvPr id="4" name="Text Placeholder 3"/>
          <p:cNvSpPr>
            <a:spLocks noGrp="1"/>
          </p:cNvSpPr>
          <p:nvPr>
            <p:ph type="body" sz="quarter" idx="12"/>
          </p:nvPr>
        </p:nvSpPr>
        <p:spPr>
          <a:xfrm>
            <a:off x="233101" y="1486106"/>
            <a:ext cx="4298558" cy="2931244"/>
          </a:xfrm>
        </p:spPr>
        <p:txBody>
          <a:bodyPr/>
          <a:lstStyle/>
          <a:p>
            <a:pPr marL="0">
              <a:spcBef>
                <a:spcPts val="0"/>
              </a:spcBef>
            </a:pPr>
            <a:r>
              <a:rPr lang="en-US" sz="1800" dirty="0" smtClean="0"/>
              <a:t>Planar provides a variety of accessories for our large format LCD displays. Whether your display requires a tabletop stand or a wall mount, Planar accessories are fully adjustable and easy to install.  Planar's mounting solutions have high weight capacities, are built for commercial applications and are fully adjustable with tilt and rotational movement.</a:t>
            </a:r>
            <a:endParaRPr lang="en-US" sz="1800"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20</a:t>
            </a:fld>
            <a:endParaRPr lang="en-US" dirty="0"/>
          </a:p>
        </p:txBody>
      </p:sp>
      <p:grpSp>
        <p:nvGrpSpPr>
          <p:cNvPr id="15" name="Group 14"/>
          <p:cNvGrpSpPr/>
          <p:nvPr/>
        </p:nvGrpSpPr>
        <p:grpSpPr>
          <a:xfrm>
            <a:off x="5029485" y="794827"/>
            <a:ext cx="3509396" cy="3544687"/>
            <a:chOff x="5029485" y="660347"/>
            <a:chExt cx="3509396" cy="3544687"/>
          </a:xfrm>
        </p:grpSpPr>
        <p:pic>
          <p:nvPicPr>
            <p:cNvPr id="14" name="Picture 5"/>
            <p:cNvPicPr>
              <a:picLocks noChangeAspect="1" noChangeArrowheads="1"/>
            </p:cNvPicPr>
            <p:nvPr/>
          </p:nvPicPr>
          <p:blipFill>
            <a:blip r:embed="rId2" cstate="email"/>
            <a:srcRect/>
            <a:stretch>
              <a:fillRect/>
            </a:stretch>
          </p:blipFill>
          <p:spPr bwMode="auto">
            <a:xfrm>
              <a:off x="5977338" y="2668842"/>
              <a:ext cx="1536192" cy="1536192"/>
            </a:xfrm>
            <a:prstGeom prst="rect">
              <a:avLst/>
            </a:prstGeom>
            <a:noFill/>
            <a:ln w="9525">
              <a:noFill/>
              <a:miter lim="800000"/>
              <a:headEnd/>
              <a:tailEnd/>
            </a:ln>
          </p:spPr>
        </p:pic>
        <p:sp>
          <p:nvSpPr>
            <p:cNvPr id="11" name="TextBox 10"/>
            <p:cNvSpPr txBox="1"/>
            <p:nvPr/>
          </p:nvSpPr>
          <p:spPr>
            <a:xfrm>
              <a:off x="5869641" y="2354393"/>
              <a:ext cx="1553135" cy="307777"/>
            </a:xfrm>
            <a:prstGeom prst="rect">
              <a:avLst/>
            </a:prstGeom>
            <a:noFill/>
          </p:spPr>
          <p:txBody>
            <a:bodyPr wrap="square" rtlCol="0">
              <a:spAutoFit/>
            </a:bodyPr>
            <a:lstStyle/>
            <a:p>
              <a:pPr marL="347663" indent="-347663" algn="ctr">
                <a:buClr>
                  <a:schemeClr val="accent6"/>
                </a:buClr>
              </a:pPr>
              <a:r>
                <a:rPr lang="en-US" sz="1400" dirty="0" smtClean="0">
                  <a:latin typeface="+mn-lt"/>
                </a:rPr>
                <a:t>Table Stands</a:t>
              </a:r>
            </a:p>
          </p:txBody>
        </p:sp>
        <p:pic>
          <p:nvPicPr>
            <p:cNvPr id="12" name="Picture 4"/>
            <p:cNvPicPr>
              <a:picLocks noChangeAspect="1" noChangeArrowheads="1"/>
            </p:cNvPicPr>
            <p:nvPr/>
          </p:nvPicPr>
          <p:blipFill>
            <a:blip r:embed="rId3" cstate="email"/>
            <a:srcRect/>
            <a:stretch>
              <a:fillRect/>
            </a:stretch>
          </p:blipFill>
          <p:spPr bwMode="auto">
            <a:xfrm>
              <a:off x="5054342" y="1192447"/>
              <a:ext cx="1534647" cy="1008324"/>
            </a:xfrm>
            <a:prstGeom prst="rect">
              <a:avLst/>
            </a:prstGeom>
            <a:noFill/>
            <a:ln w="9525">
              <a:noFill/>
              <a:miter lim="800000"/>
              <a:headEnd/>
              <a:tailEnd/>
            </a:ln>
          </p:spPr>
        </p:pic>
        <p:sp>
          <p:nvSpPr>
            <p:cNvPr id="9" name="TextBox 8"/>
            <p:cNvSpPr txBox="1"/>
            <p:nvPr/>
          </p:nvSpPr>
          <p:spPr>
            <a:xfrm>
              <a:off x="5029485" y="660347"/>
              <a:ext cx="1620084" cy="307777"/>
            </a:xfrm>
            <a:prstGeom prst="rect">
              <a:avLst/>
            </a:prstGeom>
            <a:noFill/>
          </p:spPr>
          <p:txBody>
            <a:bodyPr wrap="square" rtlCol="0">
              <a:spAutoFit/>
            </a:bodyPr>
            <a:lstStyle/>
            <a:p>
              <a:pPr indent="-347663">
                <a:buClr>
                  <a:schemeClr val="accent6"/>
                </a:buClr>
              </a:pPr>
              <a:r>
                <a:rPr lang="en-US" sz="1400" dirty="0" smtClean="0">
                  <a:latin typeface="+mn-lt"/>
                </a:rPr>
                <a:t>Tilting Wall Mounts</a:t>
              </a:r>
            </a:p>
          </p:txBody>
        </p:sp>
        <p:sp>
          <p:nvSpPr>
            <p:cNvPr id="10" name="TextBox 9"/>
            <p:cNvSpPr txBox="1"/>
            <p:nvPr/>
          </p:nvSpPr>
          <p:spPr>
            <a:xfrm>
              <a:off x="6722960" y="660629"/>
              <a:ext cx="1815921" cy="307777"/>
            </a:xfrm>
            <a:prstGeom prst="rect">
              <a:avLst/>
            </a:prstGeom>
            <a:noFill/>
          </p:spPr>
          <p:txBody>
            <a:bodyPr wrap="square" rtlCol="0">
              <a:spAutoFit/>
            </a:bodyPr>
            <a:lstStyle/>
            <a:p>
              <a:pPr marL="347663" indent="-347663" algn="ctr">
                <a:buClr>
                  <a:schemeClr val="accent6"/>
                </a:buClr>
              </a:pPr>
              <a:r>
                <a:rPr lang="en-US" sz="1400" dirty="0" smtClean="0">
                  <a:latin typeface="+mn-lt"/>
                </a:rPr>
                <a:t>Fixed Wall Mounts</a:t>
              </a:r>
            </a:p>
          </p:txBody>
        </p:sp>
        <p:pic>
          <p:nvPicPr>
            <p:cNvPr id="13" name="Picture 3"/>
            <p:cNvPicPr>
              <a:picLocks noChangeAspect="1" noChangeArrowheads="1"/>
            </p:cNvPicPr>
            <p:nvPr/>
          </p:nvPicPr>
          <p:blipFill>
            <a:blip r:embed="rId4" cstate="email"/>
            <a:srcRect/>
            <a:stretch>
              <a:fillRect/>
            </a:stretch>
          </p:blipFill>
          <p:spPr bwMode="auto">
            <a:xfrm>
              <a:off x="6859840" y="1185395"/>
              <a:ext cx="1536192" cy="1009339"/>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3376938" y="2778690"/>
            <a:ext cx="3776656" cy="989924"/>
          </a:xfrm>
        </p:spPr>
        <p:txBody>
          <a:bodyPr/>
          <a:lstStyle/>
          <a:p>
            <a:pPr marL="0">
              <a:spcBef>
                <a:spcPts val="0"/>
              </a:spcBef>
              <a:buNone/>
            </a:pPr>
            <a:r>
              <a:rPr lang="en-US" sz="1400" dirty="0" smtClean="0"/>
              <a:t>Planar PS-Series and Planar Simplicity Series are covered by Planar’s CustomerFirst™ 3-Year Warranty, including a 3-year, 2-day advance replacement.</a:t>
            </a:r>
            <a:endParaRPr lang="en-US" sz="1400" dirty="0"/>
          </a:p>
        </p:txBody>
      </p:sp>
      <p:sp>
        <p:nvSpPr>
          <p:cNvPr id="3" name="Title 2"/>
          <p:cNvSpPr>
            <a:spLocks noGrp="1"/>
          </p:cNvSpPr>
          <p:nvPr>
            <p:ph type="title"/>
          </p:nvPr>
        </p:nvSpPr>
        <p:spPr>
          <a:xfrm>
            <a:off x="3365355" y="2412817"/>
            <a:ext cx="5336335" cy="370121"/>
          </a:xfrm>
        </p:spPr>
        <p:txBody>
          <a:bodyPr/>
          <a:lstStyle/>
          <a:p>
            <a:r>
              <a:rPr lang="en-US" sz="2000" dirty="0" smtClean="0"/>
              <a:t>Planar Industry-Leading CustomerFirst  Warranty</a:t>
            </a:r>
            <a:endParaRPr lang="en-US" sz="2000"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21</a:t>
            </a:fld>
            <a:endParaRPr lang="en-US" dirty="0"/>
          </a:p>
        </p:txBody>
      </p:sp>
      <p:sp>
        <p:nvSpPr>
          <p:cNvPr id="12" name="Title 2"/>
          <p:cNvSpPr txBox="1">
            <a:spLocks/>
          </p:cNvSpPr>
          <p:nvPr/>
        </p:nvSpPr>
        <p:spPr>
          <a:xfrm>
            <a:off x="162764" y="138908"/>
            <a:ext cx="7772400" cy="464342"/>
          </a:xfrm>
          <a:prstGeom prst="rect">
            <a:avLst/>
          </a:prstGeom>
        </p:spPr>
        <p:txBody>
          <a:bodyPr vert="horz" anchor="t">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100" normalizeH="0" baseline="0" noProof="0" dirty="0" smtClean="0">
                <a:ln>
                  <a:noFill/>
                </a:ln>
                <a:solidFill>
                  <a:schemeClr val="bg1"/>
                </a:solidFill>
                <a:effectLst/>
                <a:uLnTx/>
                <a:uFillTx/>
                <a:latin typeface="+mj-lt"/>
                <a:ea typeface="+mj-ea"/>
                <a:cs typeface="+mj-cs"/>
              </a:rPr>
              <a:t>Planar</a:t>
            </a:r>
            <a:r>
              <a:rPr kumimoji="0" lang="en-US" sz="2800" b="0" i="0" u="none" strike="noStrike" kern="1200" cap="none" spc="-100" normalizeH="0" noProof="0" dirty="0" smtClean="0">
                <a:ln>
                  <a:noFill/>
                </a:ln>
                <a:solidFill>
                  <a:schemeClr val="bg1"/>
                </a:solidFill>
                <a:effectLst/>
                <a:uLnTx/>
                <a:uFillTx/>
                <a:latin typeface="+mj-lt"/>
                <a:ea typeface="+mj-ea"/>
                <a:cs typeface="+mj-cs"/>
              </a:rPr>
              <a:t> </a:t>
            </a:r>
            <a:r>
              <a:rPr kumimoji="0" lang="en-US" sz="2800" b="0" i="0" u="none" strike="noStrike" kern="1200" cap="none" spc="-100" normalizeH="0" baseline="0" noProof="0" dirty="0" smtClean="0">
                <a:ln>
                  <a:noFill/>
                </a:ln>
                <a:solidFill>
                  <a:schemeClr val="bg1"/>
                </a:solidFill>
                <a:effectLst/>
                <a:uLnTx/>
                <a:uFillTx/>
                <a:latin typeface="+mj-lt"/>
                <a:ea typeface="+mj-ea"/>
                <a:cs typeface="+mj-cs"/>
              </a:rPr>
              <a:t>Large Format LCD Display Warranty</a:t>
            </a:r>
            <a:endParaRPr kumimoji="0" lang="en-US" sz="2800" b="0" i="0" u="none" strike="noStrike" kern="1200" cap="none" spc="-100" normalizeH="0" baseline="0" noProof="0" dirty="0">
              <a:ln>
                <a:noFill/>
              </a:ln>
              <a:solidFill>
                <a:schemeClr val="bg1"/>
              </a:solidFill>
              <a:effectLst/>
              <a:uLnTx/>
              <a:uFillTx/>
              <a:latin typeface="+mj-lt"/>
              <a:ea typeface="+mj-ea"/>
              <a:cs typeface="+mj-cs"/>
            </a:endParaRPr>
          </a:p>
        </p:txBody>
      </p:sp>
      <p:sp>
        <p:nvSpPr>
          <p:cNvPr id="13" name="Text Placeholder 1"/>
          <p:cNvSpPr>
            <a:spLocks noGrp="1"/>
          </p:cNvSpPr>
          <p:nvPr>
            <p:ph type="body" sz="quarter" idx="18"/>
          </p:nvPr>
        </p:nvSpPr>
        <p:spPr>
          <a:xfrm>
            <a:off x="368480" y="817420"/>
            <a:ext cx="3759767" cy="1387898"/>
          </a:xfrm>
        </p:spPr>
        <p:txBody>
          <a:bodyPr/>
          <a:lstStyle/>
          <a:p>
            <a:pPr marL="0">
              <a:spcBef>
                <a:spcPts val="0"/>
              </a:spcBef>
              <a:buNone/>
            </a:pPr>
            <a:r>
              <a:rPr lang="en-US" sz="1400" dirty="0" smtClean="0"/>
              <a:t>Planar UltraRes Series, Planar UltraLux Series and Planar  EP-Series are covered by Planar’s Standard Limited Warranty, featuring 3-year protection, advance replacement  and access to 24x7 emergency phone support.</a:t>
            </a:r>
            <a:endParaRPr lang="en-US" sz="1400" dirty="0"/>
          </a:p>
        </p:txBody>
      </p:sp>
      <p:grpSp>
        <p:nvGrpSpPr>
          <p:cNvPr id="10" name="Group 9"/>
          <p:cNvGrpSpPr/>
          <p:nvPr/>
        </p:nvGrpSpPr>
        <p:grpSpPr>
          <a:xfrm>
            <a:off x="450173" y="2395094"/>
            <a:ext cx="2716306" cy="1448544"/>
            <a:chOff x="5015753" y="2904565"/>
            <a:chExt cx="2716306" cy="1448544"/>
          </a:xfrm>
        </p:grpSpPr>
        <p:sp>
          <p:nvSpPr>
            <p:cNvPr id="9" name="Rectangle 8"/>
            <p:cNvSpPr/>
            <p:nvPr/>
          </p:nvSpPr>
          <p:spPr>
            <a:xfrm>
              <a:off x="5015753" y="2965076"/>
              <a:ext cx="2716306" cy="11766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ustomer-first-warranty-logo.png"/>
            <p:cNvPicPr>
              <a:picLocks noChangeAspect="1"/>
            </p:cNvPicPr>
            <p:nvPr/>
          </p:nvPicPr>
          <p:blipFill>
            <a:blip r:embed="rId2" cstate="print"/>
            <a:stretch>
              <a:fillRect/>
            </a:stretch>
          </p:blipFill>
          <p:spPr>
            <a:xfrm>
              <a:off x="5033097" y="2904565"/>
              <a:ext cx="2575188" cy="1448544"/>
            </a:xfrm>
            <a:prstGeom prst="rect">
              <a:avLst/>
            </a:prstGeom>
            <a:ln>
              <a:noFill/>
            </a:ln>
          </p:spPr>
        </p:pic>
      </p:gr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Thank You!</a:t>
            </a:r>
            <a:endParaRPr lang="en-US" dirty="0"/>
          </a:p>
        </p:txBody>
      </p:sp>
      <p:sp>
        <p:nvSpPr>
          <p:cNvPr id="5" name="Footer Placeholder 4"/>
          <p:cNvSpPr>
            <a:spLocks noGrp="1"/>
          </p:cNvSpPr>
          <p:nvPr>
            <p:ph type="ftr" sz="quarter" idx="4294967295"/>
          </p:nvPr>
        </p:nvSpPr>
        <p:spPr>
          <a:xfrm>
            <a:off x="0" y="4803775"/>
            <a:ext cx="2895600" cy="201613"/>
          </a:xfrm>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294967295"/>
          </p:nvPr>
        </p:nvSpPr>
        <p:spPr>
          <a:xfrm>
            <a:off x="0" y="4800600"/>
            <a:ext cx="427038" cy="163513"/>
          </a:xfrm>
        </p:spPr>
        <p:txBody>
          <a:bodyPr/>
          <a:lstStyle/>
          <a:p>
            <a:pPr>
              <a:defRPr/>
            </a:pPr>
            <a:fld id="{610A0BCD-70B4-4B9D-BC9B-42A87D9211B4}" type="slidenum">
              <a:rPr lang="en-US" smtClean="0"/>
              <a:pPr>
                <a:defRPr/>
              </a:pPr>
              <a:t>22</a:t>
            </a:fld>
            <a:endParaRPr lang="en-US" dirty="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079351" y="1623174"/>
            <a:ext cx="2802067" cy="1954442"/>
          </a:xfrm>
          <a:prstGeom prst="rect">
            <a:avLst/>
          </a:prstGeom>
          <a:noFill/>
          <a:ln w="9525">
            <a:noFill/>
            <a:miter lim="800000"/>
            <a:headEnd/>
            <a:tailEnd/>
          </a:ln>
        </p:spPr>
      </p:pic>
      <p:cxnSp>
        <p:nvCxnSpPr>
          <p:cNvPr id="34" name="Straight Arrow Connector 33"/>
          <p:cNvCxnSpPr/>
          <p:nvPr/>
        </p:nvCxnSpPr>
        <p:spPr>
          <a:xfrm flipV="1">
            <a:off x="3456633" y="3777319"/>
            <a:ext cx="119255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3</a:t>
            </a:fld>
            <a:endParaRPr lang="en-US" dirty="0"/>
          </a:p>
        </p:txBody>
      </p:sp>
      <p:cxnSp>
        <p:nvCxnSpPr>
          <p:cNvPr id="12" name="Straight Connector 11"/>
          <p:cNvCxnSpPr/>
          <p:nvPr/>
        </p:nvCxnSpPr>
        <p:spPr>
          <a:xfrm>
            <a:off x="904126" y="4113580"/>
            <a:ext cx="8052674"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01384"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32”</a:t>
            </a:r>
          </a:p>
        </p:txBody>
      </p:sp>
      <p:sp>
        <p:nvSpPr>
          <p:cNvPr id="14" name="TextBox 13"/>
          <p:cNvSpPr txBox="1"/>
          <p:nvPr/>
        </p:nvSpPr>
        <p:spPr>
          <a:xfrm>
            <a:off x="2166135"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42”</a:t>
            </a:r>
          </a:p>
        </p:txBody>
      </p:sp>
      <p:sp>
        <p:nvSpPr>
          <p:cNvPr id="15" name="TextBox 14"/>
          <p:cNvSpPr txBox="1"/>
          <p:nvPr/>
        </p:nvSpPr>
        <p:spPr>
          <a:xfrm>
            <a:off x="3140468"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46”</a:t>
            </a:r>
          </a:p>
        </p:txBody>
      </p:sp>
      <p:sp>
        <p:nvSpPr>
          <p:cNvPr id="16" name="TextBox 15"/>
          <p:cNvSpPr txBox="1"/>
          <p:nvPr/>
        </p:nvSpPr>
        <p:spPr>
          <a:xfrm>
            <a:off x="4268913"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55”</a:t>
            </a:r>
          </a:p>
        </p:txBody>
      </p:sp>
      <p:sp>
        <p:nvSpPr>
          <p:cNvPr id="17" name="TextBox 16"/>
          <p:cNvSpPr txBox="1"/>
          <p:nvPr/>
        </p:nvSpPr>
        <p:spPr>
          <a:xfrm>
            <a:off x="5356262"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65”</a:t>
            </a:r>
          </a:p>
        </p:txBody>
      </p:sp>
      <p:sp>
        <p:nvSpPr>
          <p:cNvPr id="18" name="TextBox 17"/>
          <p:cNvSpPr txBox="1"/>
          <p:nvPr/>
        </p:nvSpPr>
        <p:spPr>
          <a:xfrm>
            <a:off x="6049561"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70”</a:t>
            </a:r>
          </a:p>
        </p:txBody>
      </p:sp>
      <p:sp>
        <p:nvSpPr>
          <p:cNvPr id="19" name="TextBox 18"/>
          <p:cNvSpPr txBox="1"/>
          <p:nvPr/>
        </p:nvSpPr>
        <p:spPr>
          <a:xfrm>
            <a:off x="7089601"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80”</a:t>
            </a:r>
          </a:p>
        </p:txBody>
      </p:sp>
      <p:sp>
        <p:nvSpPr>
          <p:cNvPr id="21" name="TextBox 20"/>
          <p:cNvSpPr txBox="1"/>
          <p:nvPr/>
        </p:nvSpPr>
        <p:spPr>
          <a:xfrm>
            <a:off x="1507806" y="3165399"/>
            <a:ext cx="2944800" cy="338554"/>
          </a:xfrm>
          <a:prstGeom prst="rect">
            <a:avLst/>
          </a:prstGeom>
          <a:noFill/>
        </p:spPr>
        <p:txBody>
          <a:bodyPr wrap="square" rtlCol="0">
            <a:spAutoFit/>
          </a:bodyPr>
          <a:lstStyle/>
          <a:p>
            <a:pPr marL="347663" indent="-347663" algn="ctr">
              <a:buClr>
                <a:schemeClr val="accent6"/>
              </a:buClr>
            </a:pPr>
            <a:r>
              <a:rPr lang="en-US" sz="1600" dirty="0" smtClean="0">
                <a:solidFill>
                  <a:schemeClr val="accent3"/>
                </a:solidFill>
                <a:latin typeface="+mn-lt"/>
              </a:rPr>
              <a:t>Planar Simplicity Series (FHD)</a:t>
            </a:r>
          </a:p>
        </p:txBody>
      </p:sp>
      <p:sp>
        <p:nvSpPr>
          <p:cNvPr id="27" name="TextBox 26"/>
          <p:cNvSpPr txBox="1"/>
          <p:nvPr/>
        </p:nvSpPr>
        <p:spPr>
          <a:xfrm>
            <a:off x="3536777" y="2280227"/>
            <a:ext cx="2603914" cy="338554"/>
          </a:xfrm>
          <a:prstGeom prst="rect">
            <a:avLst/>
          </a:prstGeom>
          <a:noFill/>
        </p:spPr>
        <p:txBody>
          <a:bodyPr wrap="square" rtlCol="0">
            <a:spAutoFit/>
          </a:bodyPr>
          <a:lstStyle/>
          <a:p>
            <a:pPr marL="347663" indent="-347663" algn="ctr">
              <a:buClr>
                <a:schemeClr val="accent6"/>
              </a:buClr>
            </a:pPr>
            <a:r>
              <a:rPr lang="en-US" sz="1600" dirty="0" smtClean="0">
                <a:solidFill>
                  <a:schemeClr val="accent3"/>
                </a:solidFill>
                <a:latin typeface="+mn-lt"/>
              </a:rPr>
              <a:t>Planar PS-Series (FHD)</a:t>
            </a:r>
          </a:p>
        </p:txBody>
      </p:sp>
      <p:sp>
        <p:nvSpPr>
          <p:cNvPr id="28" name="TextBox 27"/>
          <p:cNvSpPr txBox="1"/>
          <p:nvPr/>
        </p:nvSpPr>
        <p:spPr>
          <a:xfrm>
            <a:off x="2977671" y="965425"/>
            <a:ext cx="2234856" cy="338554"/>
          </a:xfrm>
          <a:prstGeom prst="rect">
            <a:avLst/>
          </a:prstGeom>
          <a:noFill/>
        </p:spPr>
        <p:txBody>
          <a:bodyPr wrap="square" rtlCol="0">
            <a:spAutoFit/>
          </a:bodyPr>
          <a:lstStyle/>
          <a:p>
            <a:pPr algn="ctr">
              <a:buClr>
                <a:schemeClr val="accent6"/>
              </a:buClr>
            </a:pPr>
            <a:r>
              <a:rPr lang="en-US" sz="1600" dirty="0" smtClean="0">
                <a:solidFill>
                  <a:schemeClr val="accent3"/>
                </a:solidFill>
                <a:latin typeface="+mn-lt"/>
              </a:rPr>
              <a:t>(FHD)</a:t>
            </a:r>
          </a:p>
        </p:txBody>
      </p:sp>
      <p:cxnSp>
        <p:nvCxnSpPr>
          <p:cNvPr id="30" name="Straight Arrow Connector 29"/>
          <p:cNvCxnSpPr/>
          <p:nvPr/>
        </p:nvCxnSpPr>
        <p:spPr>
          <a:xfrm flipH="1">
            <a:off x="1142370" y="3787368"/>
            <a:ext cx="160803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H="1">
            <a:off x="3430719" y="2943752"/>
            <a:ext cx="914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a:off x="5173061" y="2943525"/>
            <a:ext cx="256032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H="1">
            <a:off x="3431645" y="1670737"/>
            <a:ext cx="40498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a:off x="4392000" y="1682723"/>
            <a:ext cx="38165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5885895" y="3423029"/>
            <a:ext cx="2166151" cy="584775"/>
          </a:xfrm>
          <a:prstGeom prst="rect">
            <a:avLst/>
          </a:prstGeom>
          <a:noFill/>
        </p:spPr>
        <p:txBody>
          <a:bodyPr wrap="square" rtlCol="0">
            <a:spAutoFit/>
          </a:bodyPr>
          <a:lstStyle/>
          <a:p>
            <a:pPr algn="ctr">
              <a:buClr>
                <a:schemeClr val="accent6"/>
              </a:buClr>
            </a:pPr>
            <a:r>
              <a:rPr lang="en-US" sz="1600" dirty="0" smtClean="0">
                <a:solidFill>
                  <a:schemeClr val="accent3"/>
                </a:solidFill>
                <a:latin typeface="+mn-lt"/>
              </a:rPr>
              <a:t>Planar UltraLux Series (FHD)</a:t>
            </a:r>
          </a:p>
        </p:txBody>
      </p:sp>
      <p:cxnSp>
        <p:nvCxnSpPr>
          <p:cNvPr id="43" name="Straight Arrow Connector 42"/>
          <p:cNvCxnSpPr/>
          <p:nvPr/>
        </p:nvCxnSpPr>
        <p:spPr>
          <a:xfrm flipH="1">
            <a:off x="6297672" y="2629892"/>
            <a:ext cx="24548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a:off x="7243200" y="2629498"/>
            <a:ext cx="34477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7793549"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84”</a:t>
            </a:r>
          </a:p>
        </p:txBody>
      </p:sp>
      <p:sp>
        <p:nvSpPr>
          <p:cNvPr id="32" name="TextBox 31"/>
          <p:cNvSpPr txBox="1"/>
          <p:nvPr/>
        </p:nvSpPr>
        <p:spPr>
          <a:xfrm>
            <a:off x="6285880" y="1159824"/>
            <a:ext cx="2707200" cy="584775"/>
          </a:xfrm>
          <a:prstGeom prst="rect">
            <a:avLst/>
          </a:prstGeom>
          <a:noFill/>
        </p:spPr>
        <p:txBody>
          <a:bodyPr wrap="square" rtlCol="0">
            <a:spAutoFit/>
          </a:bodyPr>
          <a:lstStyle/>
          <a:p>
            <a:pPr algn="r">
              <a:buClr>
                <a:schemeClr val="accent6"/>
              </a:buClr>
            </a:pPr>
            <a:r>
              <a:rPr lang="en-US" sz="1600" dirty="0" smtClean="0">
                <a:solidFill>
                  <a:schemeClr val="accent3"/>
                </a:solidFill>
                <a:latin typeface="+mn-lt"/>
              </a:rPr>
              <a:t>Planar UltraRes Series  (UHD)</a:t>
            </a:r>
          </a:p>
        </p:txBody>
      </p:sp>
      <p:pic>
        <p:nvPicPr>
          <p:cNvPr id="39" name="Picture 2"/>
          <p:cNvPicPr>
            <a:picLocks noChangeAspect="1" noChangeArrowheads="1"/>
          </p:cNvPicPr>
          <p:nvPr/>
        </p:nvPicPr>
        <p:blipFill>
          <a:blip r:embed="rId3" cstate="print"/>
          <a:srcRect/>
          <a:stretch>
            <a:fillRect/>
          </a:stretch>
        </p:blipFill>
        <p:spPr bwMode="auto">
          <a:xfrm>
            <a:off x="2387925" y="3443576"/>
            <a:ext cx="1098999" cy="667512"/>
          </a:xfrm>
          <a:prstGeom prst="rect">
            <a:avLst/>
          </a:prstGeom>
          <a:noFill/>
          <a:ln w="9525">
            <a:noFill/>
            <a:miter lim="800000"/>
            <a:headEnd/>
            <a:tailEnd/>
          </a:ln>
          <a:effectLst/>
        </p:spPr>
      </p:pic>
      <p:sp>
        <p:nvSpPr>
          <p:cNvPr id="33" name="TextBox 32"/>
          <p:cNvSpPr txBox="1"/>
          <p:nvPr/>
        </p:nvSpPr>
        <p:spPr>
          <a:xfrm>
            <a:off x="4696978"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58”</a:t>
            </a:r>
          </a:p>
        </p:txBody>
      </p:sp>
      <p:pic>
        <p:nvPicPr>
          <p:cNvPr id="45" name="Picture 2"/>
          <p:cNvPicPr>
            <a:picLocks noChangeAspect="1" noChangeArrowheads="1"/>
          </p:cNvPicPr>
          <p:nvPr/>
        </p:nvPicPr>
        <p:blipFill>
          <a:blip r:embed="rId4" cstate="print"/>
          <a:stretch>
            <a:fillRect/>
          </a:stretch>
        </p:blipFill>
        <p:spPr bwMode="auto">
          <a:xfrm>
            <a:off x="4893110" y="1286603"/>
            <a:ext cx="1087127" cy="795528"/>
          </a:xfrm>
          <a:prstGeom prst="rect">
            <a:avLst/>
          </a:prstGeom>
          <a:noFill/>
          <a:ln w="9525">
            <a:noFill/>
            <a:miter lim="800000"/>
            <a:headEnd/>
            <a:tailEnd/>
          </a:ln>
        </p:spPr>
      </p:pic>
      <p:sp>
        <p:nvSpPr>
          <p:cNvPr id="46" name="TextBox 45"/>
          <p:cNvSpPr txBox="1"/>
          <p:nvPr/>
        </p:nvSpPr>
        <p:spPr>
          <a:xfrm>
            <a:off x="4388792" y="965425"/>
            <a:ext cx="2250439" cy="338554"/>
          </a:xfrm>
          <a:prstGeom prst="rect">
            <a:avLst/>
          </a:prstGeom>
          <a:noFill/>
        </p:spPr>
        <p:txBody>
          <a:bodyPr wrap="square" rtlCol="0">
            <a:spAutoFit/>
          </a:bodyPr>
          <a:lstStyle/>
          <a:p>
            <a:pPr algn="ctr">
              <a:buClr>
                <a:schemeClr val="accent6"/>
              </a:buClr>
            </a:pPr>
            <a:r>
              <a:rPr lang="en-US" sz="1600" dirty="0" smtClean="0">
                <a:solidFill>
                  <a:schemeClr val="accent3"/>
                </a:solidFill>
                <a:latin typeface="+mn-lt"/>
              </a:rPr>
              <a:t>(UHD)</a:t>
            </a:r>
          </a:p>
        </p:txBody>
      </p:sp>
      <p:sp>
        <p:nvSpPr>
          <p:cNvPr id="47" name="TextBox 46"/>
          <p:cNvSpPr txBox="1"/>
          <p:nvPr/>
        </p:nvSpPr>
        <p:spPr>
          <a:xfrm>
            <a:off x="8373438"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98”</a:t>
            </a:r>
          </a:p>
        </p:txBody>
      </p:sp>
      <p:sp>
        <p:nvSpPr>
          <p:cNvPr id="49" name="Title 48"/>
          <p:cNvSpPr>
            <a:spLocks noGrp="1"/>
          </p:cNvSpPr>
          <p:nvPr>
            <p:ph type="title"/>
          </p:nvPr>
        </p:nvSpPr>
        <p:spPr/>
        <p:txBody>
          <a:bodyPr/>
          <a:lstStyle/>
          <a:p>
            <a:r>
              <a:rPr lang="en-US" dirty="0" smtClean="0"/>
              <a:t>Comprehensive Line</a:t>
            </a:r>
            <a:endParaRPr lang="en-US" dirty="0"/>
          </a:p>
        </p:txBody>
      </p:sp>
      <p:pic>
        <p:nvPicPr>
          <p:cNvPr id="23" name="Picture 4"/>
          <p:cNvPicPr>
            <a:picLocks noChangeAspect="1" noChangeArrowheads="1"/>
          </p:cNvPicPr>
          <p:nvPr/>
        </p:nvPicPr>
        <p:blipFill>
          <a:blip r:embed="rId5" cstate="print"/>
          <a:stretch>
            <a:fillRect/>
          </a:stretch>
        </p:blipFill>
        <p:spPr bwMode="auto">
          <a:xfrm>
            <a:off x="4298846" y="2547566"/>
            <a:ext cx="1141566" cy="795528"/>
          </a:xfrm>
          <a:prstGeom prst="rect">
            <a:avLst/>
          </a:prstGeom>
          <a:noFill/>
          <a:ln w="9525">
            <a:noFill/>
            <a:miter lim="800000"/>
            <a:headEnd/>
            <a:tailEnd/>
          </a:ln>
          <a:effectLst/>
        </p:spPr>
      </p:pic>
      <p:pic>
        <p:nvPicPr>
          <p:cNvPr id="37" name="Picture 2"/>
          <p:cNvPicPr>
            <a:picLocks noChangeAspect="1" noChangeArrowheads="1"/>
          </p:cNvPicPr>
          <p:nvPr/>
        </p:nvPicPr>
        <p:blipFill>
          <a:blip r:embed="rId6" cstate="print"/>
          <a:stretch>
            <a:fillRect/>
          </a:stretch>
        </p:blipFill>
        <p:spPr bwMode="auto">
          <a:xfrm>
            <a:off x="3626128" y="1279166"/>
            <a:ext cx="979452" cy="797404"/>
          </a:xfrm>
          <a:prstGeom prst="rect">
            <a:avLst/>
          </a:prstGeom>
          <a:noFill/>
          <a:ln w="9525">
            <a:noFill/>
            <a:miter lim="800000"/>
            <a:headEnd/>
            <a:tailEnd/>
          </a:ln>
        </p:spPr>
      </p:pic>
      <p:pic>
        <p:nvPicPr>
          <p:cNvPr id="41" name="Picture 7" descr="http://www.planar.com/imagegen/lowres/ix/media/88852/lux-portrait-white-small-shadow.png"/>
          <p:cNvPicPr>
            <a:picLocks noChangeAspect="1" noChangeArrowheads="1"/>
          </p:cNvPicPr>
          <p:nvPr/>
        </p:nvPicPr>
        <p:blipFill>
          <a:blip r:embed="rId7" cstate="print"/>
          <a:srcRect/>
          <a:stretch>
            <a:fillRect/>
          </a:stretch>
        </p:blipFill>
        <p:spPr bwMode="auto">
          <a:xfrm>
            <a:off x="5820787" y="1894141"/>
            <a:ext cx="2198749" cy="1534276"/>
          </a:xfrm>
          <a:prstGeom prst="rect">
            <a:avLst/>
          </a:prstGeom>
          <a:noFill/>
        </p:spPr>
      </p:pic>
      <p:sp>
        <p:nvSpPr>
          <p:cNvPr id="48" name="TextBox 47"/>
          <p:cNvSpPr txBox="1"/>
          <p:nvPr/>
        </p:nvSpPr>
        <p:spPr>
          <a:xfrm>
            <a:off x="3662730" y="700574"/>
            <a:ext cx="2234856" cy="338554"/>
          </a:xfrm>
          <a:prstGeom prst="rect">
            <a:avLst/>
          </a:prstGeom>
          <a:noFill/>
        </p:spPr>
        <p:txBody>
          <a:bodyPr wrap="square" rtlCol="0">
            <a:spAutoFit/>
          </a:bodyPr>
          <a:lstStyle/>
          <a:p>
            <a:pPr algn="ctr">
              <a:buClr>
                <a:schemeClr val="accent6"/>
              </a:buClr>
            </a:pPr>
            <a:r>
              <a:rPr lang="en-US" sz="1600" dirty="0" smtClean="0">
                <a:solidFill>
                  <a:schemeClr val="accent3"/>
                </a:solidFill>
                <a:latin typeface="+mn-lt"/>
              </a:rPr>
              <a:t>Planar EP-Series</a:t>
            </a:r>
          </a:p>
        </p:txBody>
      </p:sp>
      <p:cxnSp>
        <p:nvCxnSpPr>
          <p:cNvPr id="50" name="Straight Arrow Connector 49"/>
          <p:cNvCxnSpPr/>
          <p:nvPr/>
        </p:nvCxnSpPr>
        <p:spPr>
          <a:xfrm flipH="1">
            <a:off x="4791415" y="1689972"/>
            <a:ext cx="18288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a:off x="5893806" y="1684202"/>
            <a:ext cx="18288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2" name="TextBox 51"/>
          <p:cNvSpPr txBox="1"/>
          <p:nvPr/>
        </p:nvSpPr>
        <p:spPr>
          <a:xfrm>
            <a:off x="7477224" y="4106202"/>
            <a:ext cx="770562" cy="338554"/>
          </a:xfrm>
          <a:prstGeom prst="rect">
            <a:avLst/>
          </a:prstGeom>
          <a:noFill/>
        </p:spPr>
        <p:txBody>
          <a:bodyPr wrap="square" rtlCol="0">
            <a:spAutoFit/>
          </a:bodyPr>
          <a:lstStyle/>
          <a:p>
            <a:pPr marL="347663" indent="-347663" algn="ctr">
              <a:buClr>
                <a:schemeClr val="accent6"/>
              </a:buClr>
            </a:pPr>
            <a:r>
              <a:rPr lang="en-US" sz="1600" dirty="0" smtClean="0">
                <a:latin typeface="+mn-lt"/>
              </a:rPr>
              <a:t>82”</a:t>
            </a:r>
            <a:endParaRPr lang="en-US" sz="1600" dirty="0" smtClean="0">
              <a:latin typeface="+mn-lt"/>
            </a:endParaRPr>
          </a:p>
        </p:txBody>
      </p:sp>
      <p:cxnSp>
        <p:nvCxnSpPr>
          <p:cNvPr id="53" name="Straight Arrow Connector 52"/>
          <p:cNvCxnSpPr/>
          <p:nvPr/>
        </p:nvCxnSpPr>
        <p:spPr>
          <a:xfrm flipH="1">
            <a:off x="8047542" y="3557194"/>
            <a:ext cx="914400"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81431" y="1241996"/>
            <a:ext cx="3853645" cy="2443458"/>
          </a:xfrm>
        </p:spPr>
        <p:txBody>
          <a:bodyPr/>
          <a:lstStyle/>
          <a:p>
            <a:pPr lvl="0">
              <a:spcBef>
                <a:spcPts val="0"/>
              </a:spcBef>
            </a:pPr>
            <a:r>
              <a:rPr lang="en-US" sz="1400" dirty="0" smtClean="0"/>
              <a:t>Available in 84" and 98" </a:t>
            </a:r>
          </a:p>
          <a:p>
            <a:pPr lvl="0">
              <a:spcBef>
                <a:spcPts val="0"/>
              </a:spcBef>
            </a:pPr>
            <a:r>
              <a:rPr lang="en-US" sz="1400" dirty="0" smtClean="0"/>
              <a:t>3840 x 2160 resolution</a:t>
            </a:r>
          </a:p>
          <a:p>
            <a:pPr lvl="0">
              <a:spcBef>
                <a:spcPts val="0"/>
              </a:spcBef>
            </a:pPr>
            <a:r>
              <a:rPr lang="en-US" sz="1400" dirty="0" smtClean="0"/>
              <a:t>Extensive connectivity options</a:t>
            </a:r>
          </a:p>
          <a:p>
            <a:pPr lvl="0">
              <a:spcBef>
                <a:spcPts val="0"/>
              </a:spcBef>
            </a:pPr>
            <a:r>
              <a:rPr lang="en-US" sz="1400" dirty="0" smtClean="0"/>
              <a:t>4K @ 60Hz support, including single cable HDMI 2.0 </a:t>
            </a:r>
          </a:p>
          <a:p>
            <a:pPr lvl="0">
              <a:spcBef>
                <a:spcPts val="0"/>
              </a:spcBef>
              <a:defRPr/>
            </a:pPr>
            <a:r>
              <a:rPr lang="en-US" sz="1400" dirty="0" smtClean="0"/>
              <a:t>Advanced design for function and style</a:t>
            </a:r>
          </a:p>
          <a:p>
            <a:pPr lvl="0" eaLnBrk="1" hangingPunct="1">
              <a:spcBef>
                <a:spcPts val="0"/>
              </a:spcBef>
              <a:defRPr/>
            </a:pPr>
            <a:r>
              <a:rPr lang="en-US" sz="1400" dirty="0" smtClean="0"/>
              <a:t>Fanless, whisper-quiet</a:t>
            </a:r>
          </a:p>
          <a:p>
            <a:pPr lvl="0" eaLnBrk="1" hangingPunct="1">
              <a:spcBef>
                <a:spcPts val="0"/>
              </a:spcBef>
              <a:defRPr/>
            </a:pPr>
            <a:r>
              <a:rPr lang="en-US" sz="1400" dirty="0" smtClean="0"/>
              <a:t>350-500 nits of brightness </a:t>
            </a:r>
          </a:p>
          <a:p>
            <a:pPr lvl="0" eaLnBrk="1" hangingPunct="1">
              <a:spcBef>
                <a:spcPts val="0"/>
              </a:spcBef>
              <a:defRPr/>
            </a:pPr>
            <a:r>
              <a:rPr lang="en-US" sz="1400" dirty="0" smtClean="0"/>
              <a:t>MediaPlex software for quadrant viewing, upscaling and downscaling</a:t>
            </a:r>
          </a:p>
          <a:p>
            <a:pPr lvl="0" eaLnBrk="1" hangingPunct="1">
              <a:spcBef>
                <a:spcPts val="0"/>
              </a:spcBef>
              <a:defRPr/>
            </a:pPr>
            <a:r>
              <a:rPr lang="en-US" sz="1400" dirty="0" smtClean="0"/>
              <a:t>Touch and 3D options available</a:t>
            </a:r>
          </a:p>
          <a:p>
            <a:pPr lvl="0" eaLnBrk="1" hangingPunct="1">
              <a:defRPr/>
            </a:pPr>
            <a:endParaRPr lang="en-US" sz="1400" dirty="0" smtClean="0"/>
          </a:p>
          <a:p>
            <a:pPr>
              <a:buNone/>
            </a:pPr>
            <a:endParaRPr lang="en-US" sz="1400" dirty="0"/>
          </a:p>
        </p:txBody>
      </p:sp>
      <p:sp>
        <p:nvSpPr>
          <p:cNvPr id="3" name="Title 2"/>
          <p:cNvSpPr>
            <a:spLocks noGrp="1"/>
          </p:cNvSpPr>
          <p:nvPr>
            <p:ph type="title"/>
          </p:nvPr>
        </p:nvSpPr>
        <p:spPr>
          <a:xfrm>
            <a:off x="162764" y="151786"/>
            <a:ext cx="7772400" cy="464342"/>
          </a:xfrm>
        </p:spPr>
        <p:txBody>
          <a:bodyPr/>
          <a:lstStyle/>
          <a:p>
            <a:r>
              <a:rPr lang="en-US" dirty="0" smtClean="0"/>
              <a:t>Planar UltraRes Series</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4</a:t>
            </a:fld>
            <a:endParaRPr lang="en-US" dirty="0"/>
          </a:p>
        </p:txBody>
      </p:sp>
      <p:sp>
        <p:nvSpPr>
          <p:cNvPr id="10" name="Text Placeholder 3"/>
          <p:cNvSpPr txBox="1">
            <a:spLocks/>
          </p:cNvSpPr>
          <p:nvPr/>
        </p:nvSpPr>
        <p:spPr bwMode="auto">
          <a:xfrm>
            <a:off x="134480" y="526619"/>
            <a:ext cx="8678862" cy="373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5563" indent="0">
              <a:buNone/>
            </a:pPr>
            <a:r>
              <a:rPr lang="en-US" dirty="0" smtClean="0"/>
              <a:t>Stunning 4K Clarity in Immersive 84" and 98" Sizes   </a:t>
            </a:r>
          </a:p>
        </p:txBody>
      </p:sp>
      <p:grpSp>
        <p:nvGrpSpPr>
          <p:cNvPr id="9" name="Group 8"/>
          <p:cNvGrpSpPr/>
          <p:nvPr/>
        </p:nvGrpSpPr>
        <p:grpSpPr>
          <a:xfrm>
            <a:off x="4959315" y="1237126"/>
            <a:ext cx="4184685" cy="2702871"/>
            <a:chOff x="3936298" y="1160861"/>
            <a:chExt cx="5295108" cy="3420089"/>
          </a:xfrm>
        </p:grpSpPr>
        <p:pic>
          <p:nvPicPr>
            <p:cNvPr id="11" name="Picture 10" descr="ultrares combo.png"/>
            <p:cNvPicPr>
              <a:picLocks noChangeAspect="1"/>
            </p:cNvPicPr>
            <p:nvPr/>
          </p:nvPicPr>
          <p:blipFill>
            <a:blip r:embed="rId3" cstate="print"/>
            <a:stretch>
              <a:fillRect/>
            </a:stretch>
          </p:blipFill>
          <p:spPr>
            <a:xfrm>
              <a:off x="3936298" y="1160861"/>
              <a:ext cx="4686350" cy="3263222"/>
            </a:xfrm>
            <a:prstGeom prst="rect">
              <a:avLst/>
            </a:prstGeom>
          </p:spPr>
        </p:pic>
        <p:pic>
          <p:nvPicPr>
            <p:cNvPr id="8" name="Picture 7" descr="PlanarUltraResTouch-Car.png"/>
            <p:cNvPicPr>
              <a:picLocks noChangeAspect="1"/>
            </p:cNvPicPr>
            <p:nvPr/>
          </p:nvPicPr>
          <p:blipFill>
            <a:blip r:embed="rId4" cstate="print"/>
            <a:stretch>
              <a:fillRect/>
            </a:stretch>
          </p:blipFill>
          <p:spPr>
            <a:xfrm>
              <a:off x="5417205" y="1922929"/>
              <a:ext cx="3814201" cy="2658021"/>
            </a:xfrm>
            <a:prstGeom prst="rect">
              <a:avLst/>
            </a:prstGeom>
          </p:spPr>
        </p:pic>
      </p:gr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Planar UltraRes Series Differentiators</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5</a:t>
            </a:fld>
            <a:endParaRPr lang="en-US" dirty="0"/>
          </a:p>
        </p:txBody>
      </p:sp>
      <p:sp>
        <p:nvSpPr>
          <p:cNvPr id="9" name="Text Placeholder 3"/>
          <p:cNvSpPr txBox="1">
            <a:spLocks/>
          </p:cNvSpPr>
          <p:nvPr/>
        </p:nvSpPr>
        <p:spPr bwMode="auto">
          <a:xfrm>
            <a:off x="439082" y="1130026"/>
            <a:ext cx="4814406"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1163" lvl="0" indent="-342900">
              <a:spcBef>
                <a:spcPts val="700"/>
              </a:spcBef>
              <a:buClr>
                <a:srgbClr val="F47B20"/>
              </a:buClr>
              <a:buSzPct val="95000"/>
              <a:buFont typeface="Wingdings" pitchFamily="2" charset="2"/>
              <a:buChar char="§"/>
            </a:pPr>
            <a:endParaRPr lang="en-US" sz="1600" dirty="0" smtClean="0"/>
          </a:p>
          <a:p>
            <a:pPr marL="411163" marR="0" lvl="0" indent="-342900" algn="l" defTabSz="914400" rtl="0" eaLnBrk="1" fontAlgn="base" latinLnBrk="0" hangingPunct="1">
              <a:lnSpc>
                <a:spcPct val="100000"/>
              </a:lnSpc>
              <a:spcBef>
                <a:spcPts val="700"/>
              </a:spcBef>
              <a:spcAft>
                <a:spcPct val="0"/>
              </a:spcAft>
              <a:buClr>
                <a:srgbClr val="F47B20"/>
              </a:buClr>
              <a:buSzPct val="95000"/>
              <a:buFont typeface="Wingdings" pitchFamily="2" charset="2"/>
              <a:buChar char="§"/>
              <a:tabLst/>
              <a:defRPr/>
            </a:pPr>
            <a:endParaRPr lang="en-US" sz="1600" dirty="0" smtClean="0">
              <a:latin typeface="Myriad Pro" pitchFamily="34" charset="0"/>
              <a:cs typeface="+mn-cs"/>
            </a:endParaRPr>
          </a:p>
          <a:p>
            <a:pPr marL="411163" marR="0" lvl="0" indent="-342900" algn="l" defTabSz="914400" rtl="0" eaLnBrk="1" fontAlgn="base" latinLnBrk="0" hangingPunct="1">
              <a:lnSpc>
                <a:spcPct val="100000"/>
              </a:lnSpc>
              <a:spcBef>
                <a:spcPts val="700"/>
              </a:spcBef>
              <a:spcAft>
                <a:spcPct val="0"/>
              </a:spcAft>
              <a:buClr>
                <a:srgbClr val="F47B20"/>
              </a:buClr>
              <a:buSzPct val="95000"/>
              <a:buFont typeface="Wingdings" pitchFamily="2" charset="2"/>
              <a:buChar char="§"/>
              <a:tabLst/>
              <a:defRPr/>
            </a:pPr>
            <a:endParaRPr kumimoji="0" lang="en-US" sz="1600" b="0" i="0" u="none" strike="noStrike" kern="1200" cap="none" spc="0" normalizeH="0" baseline="0" noProof="0" dirty="0" smtClean="0">
              <a:ln>
                <a:noFill/>
              </a:ln>
              <a:solidFill>
                <a:schemeClr val="tx1"/>
              </a:solidFill>
              <a:effectLst/>
              <a:uLnTx/>
              <a:uFillTx/>
              <a:latin typeface="Myriad Pro" pitchFamily="34" charset="0"/>
              <a:ea typeface="+mn-ea"/>
              <a:cs typeface="+mn-cs"/>
            </a:endParaRPr>
          </a:p>
          <a:p>
            <a:pPr marL="411163" marR="0" lvl="0" indent="-342900" algn="l" defTabSz="914400" rtl="0" eaLnBrk="1" fontAlgn="base" latinLnBrk="0" hangingPunct="1">
              <a:lnSpc>
                <a:spcPct val="100000"/>
              </a:lnSpc>
              <a:spcBef>
                <a:spcPts val="700"/>
              </a:spcBef>
              <a:spcAft>
                <a:spcPct val="0"/>
              </a:spcAft>
              <a:buClr>
                <a:srgbClr val="F47B20"/>
              </a:buClr>
              <a:buSzPct val="95000"/>
              <a:buFont typeface="Wingdings" pitchFamily="2" charset="2"/>
              <a:buChar char="§"/>
              <a:tabLst/>
              <a:defRPr/>
            </a:pPr>
            <a:endParaRPr kumimoji="0" lang="en-US" sz="1600" b="0" i="0" u="none" strike="noStrike" kern="1200" cap="none" spc="0" normalizeH="0" baseline="0" noProof="0" dirty="0">
              <a:ln>
                <a:noFill/>
              </a:ln>
              <a:solidFill>
                <a:schemeClr val="tx1"/>
              </a:solidFill>
              <a:effectLst/>
              <a:uLnTx/>
              <a:uFillTx/>
              <a:latin typeface="Myriad Pro" pitchFamily="34" charset="0"/>
              <a:ea typeface="+mn-ea"/>
              <a:cs typeface="+mn-cs"/>
            </a:endParaRPr>
          </a:p>
        </p:txBody>
      </p:sp>
      <p:sp>
        <p:nvSpPr>
          <p:cNvPr id="10" name="TextBox 9"/>
          <p:cNvSpPr txBox="1"/>
          <p:nvPr/>
        </p:nvSpPr>
        <p:spPr>
          <a:xfrm>
            <a:off x="231711" y="1135679"/>
            <a:ext cx="4409446" cy="2893100"/>
          </a:xfrm>
          <a:prstGeom prst="rect">
            <a:avLst/>
          </a:prstGeom>
          <a:noFill/>
        </p:spPr>
        <p:txBody>
          <a:bodyPr wrap="square" numCol="1" spcCol="274320" rtlCol="0">
            <a:spAutoFit/>
          </a:bodyPr>
          <a:lstStyle/>
          <a:p>
            <a:pPr marL="411480" indent="-347663">
              <a:spcBef>
                <a:spcPts val="0"/>
              </a:spcBef>
              <a:buClr>
                <a:schemeClr val="accent6"/>
              </a:buClr>
              <a:buFont typeface="Wingdings" pitchFamily="2" charset="2"/>
              <a:buChar char="§"/>
            </a:pPr>
            <a:r>
              <a:rPr lang="en-US" sz="1400" dirty="0" smtClean="0">
                <a:latin typeface="+mn-lt"/>
              </a:rPr>
              <a:t>Extensive connectivity – 4 HDMI, 4 DP</a:t>
            </a:r>
          </a:p>
          <a:p>
            <a:pPr marL="411480" indent="-347663">
              <a:spcBef>
                <a:spcPts val="0"/>
              </a:spcBef>
              <a:buClr>
                <a:schemeClr val="accent6"/>
              </a:buClr>
              <a:buFont typeface="Wingdings" pitchFamily="2" charset="2"/>
              <a:buChar char="§"/>
            </a:pPr>
            <a:r>
              <a:rPr lang="en-US" sz="1400" dirty="0" err="1" smtClean="0">
                <a:latin typeface="+mn-lt"/>
              </a:rPr>
              <a:t>MediaPlex</a:t>
            </a:r>
            <a:r>
              <a:rPr lang="en-US" sz="1400" dirty="0" smtClean="0">
                <a:latin typeface="+mn-lt"/>
              </a:rPr>
              <a:t> quadrant viewing with upscaling and downscaling</a:t>
            </a:r>
          </a:p>
          <a:p>
            <a:pPr marL="411480" indent="-347663">
              <a:spcBef>
                <a:spcPts val="0"/>
              </a:spcBef>
              <a:buClr>
                <a:schemeClr val="accent6"/>
              </a:buClr>
              <a:buFont typeface="Wingdings" pitchFamily="2" charset="2"/>
              <a:buChar char="§"/>
            </a:pPr>
            <a:r>
              <a:rPr lang="en-US" sz="1400" dirty="0" smtClean="0">
                <a:latin typeface="+mn-lt"/>
              </a:rPr>
              <a:t>Fanless, whisper-quiet</a:t>
            </a:r>
          </a:p>
          <a:p>
            <a:pPr marL="411480" indent="-347663">
              <a:spcBef>
                <a:spcPts val="0"/>
              </a:spcBef>
              <a:buClr>
                <a:schemeClr val="accent6"/>
              </a:buClr>
              <a:buFont typeface="Wingdings" pitchFamily="2" charset="2"/>
              <a:buChar char="§"/>
            </a:pPr>
            <a:r>
              <a:rPr lang="en-US" sz="1400" dirty="0" smtClean="0">
                <a:latin typeface="+mn-lt"/>
              </a:rPr>
              <a:t>4K @ 60Hz with single HDMI cable</a:t>
            </a:r>
          </a:p>
          <a:p>
            <a:pPr marL="411480" indent="-347663">
              <a:spcBef>
                <a:spcPts val="0"/>
              </a:spcBef>
              <a:buClr>
                <a:schemeClr val="accent6"/>
              </a:buClr>
              <a:buFont typeface="Wingdings" pitchFamily="2" charset="2"/>
              <a:buChar char="§"/>
            </a:pPr>
            <a:r>
              <a:rPr lang="en-US" sz="1400" dirty="0" smtClean="0">
                <a:latin typeface="+mn-lt"/>
              </a:rPr>
              <a:t>Ultra -slim profile </a:t>
            </a:r>
          </a:p>
          <a:p>
            <a:pPr marL="411480" indent="-347663">
              <a:spcBef>
                <a:spcPts val="0"/>
              </a:spcBef>
              <a:buClr>
                <a:schemeClr val="accent6"/>
              </a:buClr>
              <a:buFont typeface="Wingdings" pitchFamily="2" charset="2"/>
              <a:buChar char="§"/>
            </a:pPr>
            <a:r>
              <a:rPr lang="en-US" sz="1400" dirty="0" smtClean="0">
                <a:latin typeface="+mn-lt"/>
              </a:rPr>
              <a:t>Redundant power</a:t>
            </a:r>
          </a:p>
          <a:p>
            <a:pPr marL="411480" indent="-347663">
              <a:spcBef>
                <a:spcPts val="0"/>
              </a:spcBef>
              <a:buClr>
                <a:schemeClr val="accent6"/>
              </a:buClr>
              <a:buFont typeface="Wingdings" pitchFamily="2" charset="2"/>
              <a:buChar char="§"/>
            </a:pPr>
            <a:r>
              <a:rPr lang="en-US" sz="1400" dirty="0" smtClean="0"/>
              <a:t>Logo-free bezel</a:t>
            </a:r>
            <a:endParaRPr lang="en-US" sz="1400" dirty="0" smtClean="0">
              <a:latin typeface="+mn-lt"/>
            </a:endParaRPr>
          </a:p>
          <a:p>
            <a:pPr marL="411480" indent="-347663">
              <a:spcBef>
                <a:spcPts val="0"/>
              </a:spcBef>
              <a:buClr>
                <a:schemeClr val="accent6"/>
              </a:buClr>
              <a:buFont typeface="Wingdings" pitchFamily="2" charset="2"/>
              <a:buChar char="§"/>
            </a:pPr>
            <a:r>
              <a:rPr lang="en-US" sz="1400" dirty="0" smtClean="0">
                <a:latin typeface="+mn-lt"/>
              </a:rPr>
              <a:t>Field replaceable components</a:t>
            </a:r>
          </a:p>
          <a:p>
            <a:pPr marL="411480" indent="-347663">
              <a:spcBef>
                <a:spcPts val="0"/>
              </a:spcBef>
              <a:buClr>
                <a:schemeClr val="accent6"/>
              </a:buClr>
              <a:buFont typeface="Wingdings" pitchFamily="2" charset="2"/>
              <a:buChar char="§"/>
            </a:pPr>
            <a:r>
              <a:rPr lang="en-US" sz="1400" dirty="0" smtClean="0">
                <a:latin typeface="+mn-lt"/>
              </a:rPr>
              <a:t>Easy-to-access inputs using kickstand mode</a:t>
            </a:r>
          </a:p>
          <a:p>
            <a:pPr marL="411480" indent="-347663">
              <a:spcBef>
                <a:spcPts val="0"/>
              </a:spcBef>
              <a:buClr>
                <a:schemeClr val="accent6"/>
              </a:buClr>
              <a:buFont typeface="Wingdings" pitchFamily="2" charset="2"/>
              <a:buChar char="§"/>
            </a:pPr>
            <a:r>
              <a:rPr lang="en-US" sz="1400" dirty="0" smtClean="0">
                <a:latin typeface="+mn-lt"/>
              </a:rPr>
              <a:t>3D support</a:t>
            </a:r>
          </a:p>
          <a:p>
            <a:pPr marL="411480" indent="-347663">
              <a:spcBef>
                <a:spcPts val="0"/>
              </a:spcBef>
              <a:buClr>
                <a:schemeClr val="accent6"/>
              </a:buClr>
              <a:buFont typeface="Wingdings" pitchFamily="2" charset="2"/>
              <a:buChar char="§"/>
            </a:pPr>
            <a:r>
              <a:rPr lang="en-US" sz="1400" dirty="0" smtClean="0">
                <a:latin typeface="+mn-lt"/>
              </a:rPr>
              <a:t>Touch options supporting up to 32 touch points</a:t>
            </a:r>
          </a:p>
          <a:p>
            <a:pPr marL="411480" indent="-347663">
              <a:spcBef>
                <a:spcPts val="0"/>
              </a:spcBef>
              <a:buClr>
                <a:schemeClr val="accent6"/>
              </a:buClr>
              <a:buFont typeface="Wingdings" pitchFamily="2" charset="2"/>
              <a:buChar char="§"/>
            </a:pPr>
            <a:r>
              <a:rPr lang="en-US" sz="1400" dirty="0" smtClean="0">
                <a:latin typeface="+mn-lt"/>
              </a:rPr>
              <a:t>3-Year Advance Exchange warranty</a:t>
            </a:r>
          </a:p>
        </p:txBody>
      </p:sp>
      <p:pic>
        <p:nvPicPr>
          <p:cNvPr id="8" name="Picture 3"/>
          <p:cNvPicPr>
            <a:picLocks noChangeAspect="1" noChangeArrowheads="1"/>
          </p:cNvPicPr>
          <p:nvPr/>
        </p:nvPicPr>
        <p:blipFill>
          <a:blip r:embed="rId3" cstate="print"/>
          <a:srcRect/>
          <a:stretch>
            <a:fillRect/>
          </a:stretch>
        </p:blipFill>
        <p:spPr bwMode="auto">
          <a:xfrm>
            <a:off x="5049595" y="3517619"/>
            <a:ext cx="3682360" cy="793124"/>
          </a:xfrm>
          <a:prstGeom prst="rect">
            <a:avLst/>
          </a:prstGeom>
          <a:noFill/>
          <a:ln w="9525">
            <a:noFill/>
            <a:miter lim="800000"/>
            <a:headEnd/>
            <a:tailEnd/>
          </a:ln>
        </p:spPr>
      </p:pic>
      <p:pic>
        <p:nvPicPr>
          <p:cNvPr id="12" name="Picture 11" descr="planar-ultrares-front-controlroom.png"/>
          <p:cNvPicPr>
            <a:picLocks noChangeAspect="1"/>
          </p:cNvPicPr>
          <p:nvPr/>
        </p:nvPicPr>
        <p:blipFill>
          <a:blip r:embed="rId4" cstate="print"/>
          <a:stretch>
            <a:fillRect/>
          </a:stretch>
        </p:blipFill>
        <p:spPr>
          <a:xfrm>
            <a:off x="4712277" y="737667"/>
            <a:ext cx="4293410" cy="2991970"/>
          </a:xfrm>
          <a:prstGeom prst="rect">
            <a:avLst/>
          </a:prstGeom>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87196" y="1491382"/>
            <a:ext cx="4384803" cy="3114267"/>
          </a:xfrm>
        </p:spPr>
        <p:txBody>
          <a:bodyPr/>
          <a:lstStyle/>
          <a:p>
            <a:pPr>
              <a:spcBef>
                <a:spcPts val="0"/>
              </a:spcBef>
            </a:pPr>
            <a:r>
              <a:rPr lang="en-US" sz="1400" dirty="0" smtClean="0"/>
              <a:t>Available in 70" and 80"</a:t>
            </a:r>
          </a:p>
          <a:p>
            <a:pPr>
              <a:spcBef>
                <a:spcPts val="0"/>
              </a:spcBef>
            </a:pPr>
            <a:r>
              <a:rPr lang="en-US" sz="1400" dirty="0" smtClean="0"/>
              <a:t>Modern industrial design </a:t>
            </a:r>
          </a:p>
          <a:p>
            <a:pPr>
              <a:spcBef>
                <a:spcPts val="0"/>
              </a:spcBef>
            </a:pPr>
            <a:r>
              <a:rPr lang="en-US" sz="1400" dirty="0" smtClean="0"/>
              <a:t>ERO™ edge-to-edge Corning Gorilla Glass option</a:t>
            </a:r>
          </a:p>
          <a:p>
            <a:pPr>
              <a:spcBef>
                <a:spcPts val="0"/>
              </a:spcBef>
            </a:pPr>
            <a:r>
              <a:rPr lang="en-US" sz="1400" dirty="0" smtClean="0">
                <a:ea typeface="Times New Roman" pitchFamily="18" charset="0"/>
                <a:cs typeface="Calibri" pitchFamily="34" charset="0"/>
              </a:rPr>
              <a:t>Ultra-slim ADA-compliant profile</a:t>
            </a:r>
          </a:p>
          <a:p>
            <a:pPr>
              <a:spcBef>
                <a:spcPts val="0"/>
              </a:spcBef>
            </a:pPr>
            <a:r>
              <a:rPr lang="en-US" sz="1400" dirty="0" smtClean="0">
                <a:cs typeface="Calibri" pitchFamily="34" charset="0"/>
              </a:rPr>
              <a:t>Portrait or landscape orientation</a:t>
            </a:r>
          </a:p>
          <a:p>
            <a:pPr>
              <a:spcBef>
                <a:spcPts val="0"/>
              </a:spcBef>
            </a:pPr>
            <a:r>
              <a:rPr lang="en-US" sz="1400" dirty="0" smtClean="0">
                <a:cs typeface="Calibri" pitchFamily="34" charset="0"/>
              </a:rPr>
              <a:t>Supports up to 24x7 operation </a:t>
            </a:r>
          </a:p>
          <a:p>
            <a:pPr>
              <a:spcBef>
                <a:spcPts val="0"/>
              </a:spcBef>
            </a:pPr>
            <a:r>
              <a:rPr lang="en-US" sz="1400" dirty="0" smtClean="0">
                <a:cs typeface="Calibri" pitchFamily="34" charset="0"/>
              </a:rPr>
              <a:t>Efficient power management enables fanless operation and power redundancy</a:t>
            </a:r>
          </a:p>
          <a:p>
            <a:pPr>
              <a:spcBef>
                <a:spcPts val="0"/>
              </a:spcBef>
            </a:pPr>
            <a:r>
              <a:rPr lang="en-US" sz="1400" dirty="0" smtClean="0">
                <a:cs typeface="Calibri" pitchFamily="34" charset="0"/>
              </a:rPr>
              <a:t>Media player compartment with power</a:t>
            </a:r>
          </a:p>
          <a:p>
            <a:pPr>
              <a:spcBef>
                <a:spcPts val="0"/>
              </a:spcBef>
            </a:pPr>
            <a:r>
              <a:rPr lang="en-US" sz="1400" dirty="0" smtClean="0">
                <a:cs typeface="Calibri" pitchFamily="34" charset="0"/>
              </a:rPr>
              <a:t>700 nits of brightness</a:t>
            </a:r>
            <a:endParaRPr lang="en-US" sz="1400" dirty="0"/>
          </a:p>
        </p:txBody>
      </p:sp>
      <p:sp>
        <p:nvSpPr>
          <p:cNvPr id="3" name="Title 2"/>
          <p:cNvSpPr>
            <a:spLocks noGrp="1"/>
          </p:cNvSpPr>
          <p:nvPr>
            <p:ph type="title"/>
          </p:nvPr>
        </p:nvSpPr>
        <p:spPr/>
        <p:txBody>
          <a:bodyPr/>
          <a:lstStyle/>
          <a:p>
            <a:r>
              <a:rPr lang="en-US" dirty="0" smtClean="0"/>
              <a:t>Planar UltraLux Series </a:t>
            </a:r>
            <a:endParaRPr lang="en-US" dirty="0"/>
          </a:p>
        </p:txBody>
      </p:sp>
      <p:sp>
        <p:nvSpPr>
          <p:cNvPr id="4" name="Text Placeholder 3"/>
          <p:cNvSpPr>
            <a:spLocks noGrp="1"/>
          </p:cNvSpPr>
          <p:nvPr>
            <p:ph type="body" sz="quarter" idx="12"/>
          </p:nvPr>
        </p:nvSpPr>
        <p:spPr>
          <a:xfrm>
            <a:off x="103459" y="551544"/>
            <a:ext cx="8678862" cy="373568"/>
          </a:xfrm>
        </p:spPr>
        <p:txBody>
          <a:bodyPr/>
          <a:lstStyle/>
          <a:p>
            <a:r>
              <a:rPr lang="en-US" dirty="0" smtClean="0"/>
              <a:t>State-of-the-Art Digital Signage Displays</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6</a:t>
            </a:fld>
            <a:endParaRPr lang="en-US" dirty="0"/>
          </a:p>
        </p:txBody>
      </p:sp>
      <p:pic>
        <p:nvPicPr>
          <p:cNvPr id="8" name="Picture 7" descr="lux80_portrait_large.png"/>
          <p:cNvPicPr>
            <a:picLocks noChangeAspect="1"/>
          </p:cNvPicPr>
          <p:nvPr/>
        </p:nvPicPr>
        <p:blipFill>
          <a:blip r:embed="rId2" cstate="print"/>
          <a:stretch>
            <a:fillRect/>
          </a:stretch>
        </p:blipFill>
        <p:spPr>
          <a:xfrm>
            <a:off x="3439625" y="904488"/>
            <a:ext cx="4770783" cy="3324639"/>
          </a:xfrm>
          <a:prstGeom prst="rect">
            <a:avLst/>
          </a:prstGeom>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61148" y="1505081"/>
            <a:ext cx="3846068" cy="3069861"/>
          </a:xfrm>
        </p:spPr>
        <p:txBody>
          <a:bodyPr/>
          <a:lstStyle/>
          <a:p>
            <a:pPr>
              <a:spcBef>
                <a:spcPts val="0"/>
              </a:spcBef>
            </a:pPr>
            <a:r>
              <a:rPr lang="en-US" sz="1400" dirty="0" smtClean="0"/>
              <a:t>Planar Profile Mounting System is available for all Planar UltraRes Series and Planar UltraLux Series displays</a:t>
            </a:r>
          </a:p>
          <a:p>
            <a:pPr>
              <a:spcBef>
                <a:spcPts val="0"/>
              </a:spcBef>
            </a:pPr>
            <a:r>
              <a:rPr lang="en-US" sz="1400" dirty="0" smtClean="0"/>
              <a:t>Enables a mounting depth of &lt;4 inches from the wall to meet ADA compliance</a:t>
            </a:r>
          </a:p>
          <a:p>
            <a:pPr>
              <a:spcBef>
                <a:spcPts val="0"/>
              </a:spcBef>
            </a:pPr>
            <a:r>
              <a:rPr lang="en-US" sz="1400" dirty="0" smtClean="0"/>
              <a:t>Locks in place</a:t>
            </a:r>
          </a:p>
          <a:p>
            <a:pPr>
              <a:spcBef>
                <a:spcPts val="0"/>
              </a:spcBef>
            </a:pPr>
            <a:r>
              <a:rPr lang="en-US" sz="1400" dirty="0" smtClean="0"/>
              <a:t>Pivots open, kick-stand holds</a:t>
            </a:r>
          </a:p>
          <a:p>
            <a:pPr>
              <a:spcBef>
                <a:spcPts val="0"/>
              </a:spcBef>
            </a:pPr>
            <a:r>
              <a:rPr lang="en-US" sz="1400" dirty="0" smtClean="0"/>
              <a:t>Easy access to cables and removable service components</a:t>
            </a:r>
          </a:p>
          <a:p>
            <a:pPr>
              <a:spcBef>
                <a:spcPts val="0"/>
              </a:spcBef>
            </a:pPr>
            <a:r>
              <a:rPr lang="en-US" sz="1400" dirty="0" smtClean="0"/>
              <a:t>Landscape and portrait options</a:t>
            </a:r>
          </a:p>
          <a:p>
            <a:endParaRPr lang="en-US" sz="1400" dirty="0"/>
          </a:p>
        </p:txBody>
      </p:sp>
      <p:sp>
        <p:nvSpPr>
          <p:cNvPr id="3" name="Title 2"/>
          <p:cNvSpPr>
            <a:spLocks noGrp="1"/>
          </p:cNvSpPr>
          <p:nvPr>
            <p:ph type="title"/>
          </p:nvPr>
        </p:nvSpPr>
        <p:spPr/>
        <p:txBody>
          <a:bodyPr/>
          <a:lstStyle/>
          <a:p>
            <a:r>
              <a:rPr lang="en-US" dirty="0" smtClean="0"/>
              <a:t>Planar Profile Mounting System</a:t>
            </a:r>
            <a:endParaRPr lang="en-US" dirty="0"/>
          </a:p>
        </p:txBody>
      </p:sp>
      <p:sp>
        <p:nvSpPr>
          <p:cNvPr id="4" name="Text Placeholder 3"/>
          <p:cNvSpPr>
            <a:spLocks noGrp="1"/>
          </p:cNvSpPr>
          <p:nvPr>
            <p:ph type="body" sz="quarter" idx="12"/>
          </p:nvPr>
        </p:nvSpPr>
        <p:spPr>
          <a:xfrm>
            <a:off x="110182" y="538097"/>
            <a:ext cx="8678862" cy="373568"/>
          </a:xfrm>
        </p:spPr>
        <p:txBody>
          <a:bodyPr/>
          <a:lstStyle/>
          <a:p>
            <a:r>
              <a:rPr lang="en-US" dirty="0" smtClean="0"/>
              <a:t>Ultra-Slim Mount with Service Access Mode</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7</a:t>
            </a:fld>
            <a:endParaRPr lang="en-US" dirty="0"/>
          </a:p>
        </p:txBody>
      </p:sp>
      <p:pic>
        <p:nvPicPr>
          <p:cNvPr id="11" name="Picture 10" descr="planar profile drawing2.png"/>
          <p:cNvPicPr>
            <a:picLocks noChangeAspect="1"/>
          </p:cNvPicPr>
          <p:nvPr/>
        </p:nvPicPr>
        <p:blipFill>
          <a:blip r:embed="rId2" cstate="print"/>
          <a:stretch>
            <a:fillRect/>
          </a:stretch>
        </p:blipFill>
        <p:spPr>
          <a:xfrm>
            <a:off x="5041220" y="961449"/>
            <a:ext cx="1441750" cy="3193676"/>
          </a:xfrm>
          <a:prstGeom prst="rect">
            <a:avLst/>
          </a:prstGeom>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57929" y="1501028"/>
            <a:ext cx="4414071" cy="3891242"/>
          </a:xfrm>
        </p:spPr>
        <p:txBody>
          <a:bodyPr/>
          <a:lstStyle/>
          <a:p>
            <a:pPr marL="411480" indent="-347472">
              <a:spcBef>
                <a:spcPts val="0"/>
              </a:spcBef>
              <a:spcAft>
                <a:spcPts val="0"/>
              </a:spcAft>
            </a:pPr>
            <a:r>
              <a:rPr lang="en-US" sz="1400" dirty="0" smtClean="0"/>
              <a:t>Available in 58" and 65” models</a:t>
            </a:r>
          </a:p>
          <a:p>
            <a:pPr marL="411480" indent="-347472">
              <a:spcBef>
                <a:spcPts val="0"/>
              </a:spcBef>
              <a:spcAft>
                <a:spcPts val="0"/>
              </a:spcAft>
            </a:pPr>
            <a:r>
              <a:rPr lang="en-US" sz="1400" dirty="0" smtClean="0"/>
              <a:t>3840 x 2160 resolution</a:t>
            </a:r>
          </a:p>
          <a:p>
            <a:pPr marL="411480" indent="-347472">
              <a:spcBef>
                <a:spcPts val="0"/>
              </a:spcBef>
              <a:spcAft>
                <a:spcPts val="0"/>
              </a:spcAft>
            </a:pPr>
            <a:r>
              <a:rPr lang="en-US" sz="1400" dirty="0" smtClean="0"/>
              <a:t>Supports 4K at up to 30Hz</a:t>
            </a:r>
          </a:p>
          <a:p>
            <a:pPr marL="411480" indent="-347472">
              <a:spcBef>
                <a:spcPts val="0"/>
              </a:spcBef>
              <a:spcAft>
                <a:spcPts val="0"/>
              </a:spcAft>
            </a:pPr>
            <a:r>
              <a:rPr lang="en-US" sz="1400" dirty="0" smtClean="0"/>
              <a:t>Reliable for up to 24x7 operation</a:t>
            </a:r>
          </a:p>
          <a:p>
            <a:pPr marL="411480" indent="-347472">
              <a:spcBef>
                <a:spcPts val="0"/>
              </a:spcBef>
              <a:spcAft>
                <a:spcPts val="0"/>
              </a:spcAft>
            </a:pPr>
            <a:r>
              <a:rPr lang="en-US" sz="1400" dirty="0" smtClean="0"/>
              <a:t>Supports portrait and landscape orientation</a:t>
            </a:r>
          </a:p>
          <a:p>
            <a:pPr marL="411480" indent="-347472">
              <a:spcBef>
                <a:spcPts val="0"/>
              </a:spcBef>
              <a:spcAft>
                <a:spcPts val="0"/>
              </a:spcAft>
            </a:pPr>
            <a:r>
              <a:rPr lang="en-US" sz="1400" dirty="0" smtClean="0"/>
              <a:t>OPS slot enables seamless digital signage integration</a:t>
            </a:r>
          </a:p>
          <a:p>
            <a:pPr marL="411480" indent="-347472">
              <a:spcBef>
                <a:spcPts val="0"/>
              </a:spcBef>
              <a:spcAft>
                <a:spcPts val="0"/>
              </a:spcAft>
            </a:pPr>
            <a:r>
              <a:rPr lang="en-US" sz="1400" dirty="0" smtClean="0"/>
              <a:t>Built-in speakers</a:t>
            </a:r>
          </a:p>
          <a:p>
            <a:pPr marL="411480" indent="-347472">
              <a:spcBef>
                <a:spcPts val="0"/>
              </a:spcBef>
              <a:spcAft>
                <a:spcPts val="0"/>
              </a:spcAft>
            </a:pPr>
            <a:r>
              <a:rPr lang="en-US" sz="1400" dirty="0" smtClean="0"/>
              <a:t>Narrow, logo-free metal bezel</a:t>
            </a:r>
          </a:p>
          <a:p>
            <a:pPr marL="411480" indent="-347472">
              <a:spcBef>
                <a:spcPts val="0"/>
              </a:spcBef>
              <a:spcAft>
                <a:spcPts val="0"/>
              </a:spcAft>
            </a:pPr>
            <a:r>
              <a:rPr lang="en-US" sz="1400" dirty="0" smtClean="0"/>
              <a:t>Touch models available</a:t>
            </a:r>
          </a:p>
          <a:p>
            <a:pPr marL="411480" indent="-347472">
              <a:spcBef>
                <a:spcPts val="0"/>
              </a:spcBef>
              <a:spcAft>
                <a:spcPts val="0"/>
              </a:spcAft>
            </a:pPr>
            <a:r>
              <a:rPr lang="en-US" sz="1400" dirty="0" smtClean="0"/>
              <a:t>Whisper-quiet, fanless design</a:t>
            </a:r>
          </a:p>
          <a:p>
            <a:pPr marL="411480" indent="-347472">
              <a:spcBef>
                <a:spcPts val="0"/>
              </a:spcBef>
              <a:spcAft>
                <a:spcPts val="0"/>
              </a:spcAft>
            </a:pPr>
            <a:r>
              <a:rPr lang="en-US" sz="1400" dirty="0" smtClean="0"/>
              <a:t>350 nits (65”) and 450 nits (58”) of brightness</a:t>
            </a:r>
          </a:p>
          <a:p>
            <a:pPr marL="228600" indent="-228600">
              <a:spcBef>
                <a:spcPts val="600"/>
              </a:spcBef>
              <a:spcAft>
                <a:spcPts val="600"/>
              </a:spcAft>
              <a:buFont typeface="Arial" pitchFamily="34" charset="0"/>
              <a:buChar char="•"/>
            </a:pPr>
            <a:endParaRPr lang="en-US" sz="1400" dirty="0" smtClean="0"/>
          </a:p>
        </p:txBody>
      </p:sp>
      <p:sp>
        <p:nvSpPr>
          <p:cNvPr id="3" name="Title 2"/>
          <p:cNvSpPr>
            <a:spLocks noGrp="1"/>
          </p:cNvSpPr>
          <p:nvPr>
            <p:ph type="title"/>
          </p:nvPr>
        </p:nvSpPr>
        <p:spPr/>
        <p:txBody>
          <a:bodyPr/>
          <a:lstStyle/>
          <a:p>
            <a:r>
              <a:rPr lang="en-US" dirty="0" smtClean="0"/>
              <a:t>Planar EP-Series Ultra HD Displays</a:t>
            </a:r>
            <a:endParaRPr lang="en-US" dirty="0"/>
          </a:p>
        </p:txBody>
      </p:sp>
      <p:sp>
        <p:nvSpPr>
          <p:cNvPr id="4" name="Text Placeholder 3"/>
          <p:cNvSpPr>
            <a:spLocks noGrp="1"/>
          </p:cNvSpPr>
          <p:nvPr>
            <p:ph type="body" sz="quarter" idx="12"/>
          </p:nvPr>
        </p:nvSpPr>
        <p:spPr>
          <a:xfrm>
            <a:off x="110184" y="544819"/>
            <a:ext cx="8678862" cy="373568"/>
          </a:xfrm>
        </p:spPr>
        <p:txBody>
          <a:bodyPr/>
          <a:lstStyle/>
          <a:p>
            <a:r>
              <a:rPr lang="en-US" dirty="0" smtClean="0"/>
              <a:t>High Performance UHD Display Solutions</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8</a:t>
            </a:fld>
            <a:endParaRPr lang="en-US" dirty="0"/>
          </a:p>
        </p:txBody>
      </p:sp>
      <p:grpSp>
        <p:nvGrpSpPr>
          <p:cNvPr id="12" name="Group 11"/>
          <p:cNvGrpSpPr/>
          <p:nvPr/>
        </p:nvGrpSpPr>
        <p:grpSpPr>
          <a:xfrm>
            <a:off x="3641564" y="1048868"/>
            <a:ext cx="4804827" cy="3404068"/>
            <a:chOff x="4112211" y="1048868"/>
            <a:chExt cx="4804827" cy="3404068"/>
          </a:xfrm>
        </p:grpSpPr>
        <p:grpSp>
          <p:nvGrpSpPr>
            <p:cNvPr id="10" name="Group 9"/>
            <p:cNvGrpSpPr/>
            <p:nvPr/>
          </p:nvGrpSpPr>
          <p:grpSpPr>
            <a:xfrm>
              <a:off x="4112211" y="1048868"/>
              <a:ext cx="4804827" cy="3086100"/>
              <a:chOff x="3148679" y="1048894"/>
              <a:chExt cx="5637585" cy="3620974"/>
            </a:xfrm>
          </p:grpSpPr>
          <p:pic>
            <p:nvPicPr>
              <p:cNvPr id="9" name="Picture 8" descr="ep6504k-portrait-jewelry-store.png"/>
              <p:cNvPicPr>
                <a:picLocks noChangeAspect="1"/>
              </p:cNvPicPr>
              <p:nvPr/>
            </p:nvPicPr>
            <p:blipFill>
              <a:blip r:embed="rId2" cstate="print"/>
              <a:stretch>
                <a:fillRect/>
              </a:stretch>
            </p:blipFill>
            <p:spPr>
              <a:xfrm>
                <a:off x="3148679" y="1048894"/>
                <a:ext cx="5196015" cy="3620974"/>
              </a:xfrm>
              <a:prstGeom prst="rect">
                <a:avLst/>
              </a:prstGeom>
            </p:spPr>
          </p:pic>
          <p:pic>
            <p:nvPicPr>
              <p:cNvPr id="8" name="Picture 7" descr="ep5804k-angle-welcome-medical-center.png"/>
              <p:cNvPicPr>
                <a:picLocks noChangeAspect="1"/>
              </p:cNvPicPr>
              <p:nvPr/>
            </p:nvPicPr>
            <p:blipFill>
              <a:blip r:embed="rId3" cstate="print"/>
              <a:stretch>
                <a:fillRect/>
              </a:stretch>
            </p:blipFill>
            <p:spPr>
              <a:xfrm>
                <a:off x="6245869" y="2670472"/>
                <a:ext cx="2540395" cy="1873541"/>
              </a:xfrm>
              <a:prstGeom prst="rect">
                <a:avLst/>
              </a:prstGeom>
            </p:spPr>
          </p:pic>
        </p:grpSp>
        <p:pic>
          <p:nvPicPr>
            <p:cNvPr id="11" name="Picture 10" descr="TI_Excite_winner_2014.png"/>
            <p:cNvPicPr>
              <a:picLocks noChangeAspect="1"/>
            </p:cNvPicPr>
            <p:nvPr/>
          </p:nvPicPr>
          <p:blipFill>
            <a:blip r:embed="rId4" cstate="print"/>
            <a:stretch>
              <a:fillRect/>
            </a:stretch>
          </p:blipFill>
          <p:spPr>
            <a:xfrm>
              <a:off x="6752664" y="3798298"/>
              <a:ext cx="784412" cy="654638"/>
            </a:xfrm>
            <a:prstGeom prst="rect">
              <a:avLst/>
            </a:prstGeom>
          </p:spPr>
        </p:pic>
      </p:gr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64653" y="1370399"/>
            <a:ext cx="4414071" cy="3891242"/>
          </a:xfrm>
        </p:spPr>
        <p:txBody>
          <a:bodyPr/>
          <a:lstStyle/>
          <a:p>
            <a:pPr marL="411480" indent="-347472">
              <a:spcBef>
                <a:spcPts val="0"/>
              </a:spcBef>
              <a:spcAft>
                <a:spcPts val="0"/>
              </a:spcAft>
            </a:pPr>
            <a:r>
              <a:rPr lang="en-US" sz="1400" dirty="0" smtClean="0"/>
              <a:t>Available in 46" and 55” models</a:t>
            </a:r>
          </a:p>
          <a:p>
            <a:pPr marL="411480" indent="-347472">
              <a:spcBef>
                <a:spcPts val="0"/>
              </a:spcBef>
              <a:spcAft>
                <a:spcPts val="0"/>
              </a:spcAft>
            </a:pPr>
            <a:r>
              <a:rPr lang="en-US" sz="1400" dirty="0" smtClean="0"/>
              <a:t>Suitable for up to 24x7 operation</a:t>
            </a:r>
          </a:p>
          <a:p>
            <a:pPr marL="411480" indent="-347472">
              <a:spcBef>
                <a:spcPts val="0"/>
              </a:spcBef>
              <a:spcAft>
                <a:spcPts val="0"/>
              </a:spcAft>
            </a:pPr>
            <a:r>
              <a:rPr lang="en-US" sz="1400" dirty="0" smtClean="0"/>
              <a:t>700 nits of brightness for higher ambient</a:t>
            </a:r>
            <a:br>
              <a:rPr lang="en-US" sz="1400" dirty="0" smtClean="0"/>
            </a:br>
            <a:r>
              <a:rPr lang="en-US" sz="1400" dirty="0" smtClean="0"/>
              <a:t>light environments</a:t>
            </a:r>
          </a:p>
          <a:p>
            <a:pPr marL="411480" indent="-347472">
              <a:spcBef>
                <a:spcPts val="0"/>
              </a:spcBef>
              <a:spcAft>
                <a:spcPts val="0"/>
              </a:spcAft>
            </a:pPr>
            <a:r>
              <a:rPr lang="en-US" sz="1400" dirty="0" smtClean="0"/>
              <a:t>Narrow, logo-free metal bezel</a:t>
            </a:r>
          </a:p>
          <a:p>
            <a:pPr marL="411480" indent="-347472">
              <a:spcBef>
                <a:spcPts val="0"/>
              </a:spcBef>
              <a:spcAft>
                <a:spcPts val="0"/>
              </a:spcAft>
            </a:pPr>
            <a:r>
              <a:rPr lang="en-US" sz="1400" dirty="0" smtClean="0"/>
              <a:t>Eco-friendly, fanless design</a:t>
            </a:r>
          </a:p>
          <a:p>
            <a:pPr marL="411480" indent="-347472">
              <a:spcBef>
                <a:spcPts val="0"/>
              </a:spcBef>
              <a:spcAft>
                <a:spcPts val="0"/>
              </a:spcAft>
            </a:pPr>
            <a:r>
              <a:rPr lang="en-US" sz="1400" dirty="0" smtClean="0"/>
              <a:t>Wide array of connectivity options</a:t>
            </a:r>
          </a:p>
          <a:p>
            <a:pPr marL="411480" indent="-347472">
              <a:spcBef>
                <a:spcPts val="0"/>
              </a:spcBef>
              <a:spcAft>
                <a:spcPts val="0"/>
              </a:spcAft>
            </a:pPr>
            <a:r>
              <a:rPr lang="en-US" sz="1400" dirty="0" smtClean="0"/>
              <a:t>Supports portrait and landscape orientation</a:t>
            </a:r>
          </a:p>
          <a:p>
            <a:pPr marL="411480" indent="-347472">
              <a:spcBef>
                <a:spcPts val="0"/>
              </a:spcBef>
              <a:spcAft>
                <a:spcPts val="0"/>
              </a:spcAft>
            </a:pPr>
            <a:r>
              <a:rPr lang="en-US" sz="1400" dirty="0" smtClean="0"/>
              <a:t>Built-in speakers</a:t>
            </a:r>
          </a:p>
          <a:p>
            <a:pPr marL="411480" indent="-347472">
              <a:spcBef>
                <a:spcPts val="0"/>
              </a:spcBef>
              <a:spcAft>
                <a:spcPts val="0"/>
              </a:spcAft>
            </a:pPr>
            <a:r>
              <a:rPr lang="en-US" sz="1400" dirty="0" smtClean="0"/>
              <a:t>Optional SDI inputs available for broadcast customers</a:t>
            </a:r>
          </a:p>
          <a:p>
            <a:pPr marL="411480" indent="-347472">
              <a:spcBef>
                <a:spcPts val="0"/>
              </a:spcBef>
              <a:spcAft>
                <a:spcPts val="0"/>
              </a:spcAft>
            </a:pPr>
            <a:r>
              <a:rPr lang="en-US" sz="1400" dirty="0" smtClean="0"/>
              <a:t>Optional loop out connectors for </a:t>
            </a:r>
            <a:br>
              <a:rPr lang="en-US" sz="1400" dirty="0" smtClean="0"/>
            </a:br>
            <a:r>
              <a:rPr lang="en-US" sz="1400" dirty="0" smtClean="0"/>
              <a:t>video wall installations</a:t>
            </a:r>
          </a:p>
          <a:p>
            <a:pPr marL="228600" indent="-228600">
              <a:spcBef>
                <a:spcPts val="600"/>
              </a:spcBef>
              <a:spcAft>
                <a:spcPts val="600"/>
              </a:spcAft>
              <a:buFont typeface="Arial" pitchFamily="34" charset="0"/>
              <a:buChar char="•"/>
            </a:pPr>
            <a:endParaRPr lang="en-US" sz="1400" dirty="0" smtClean="0"/>
          </a:p>
        </p:txBody>
      </p:sp>
      <p:sp>
        <p:nvSpPr>
          <p:cNvPr id="3" name="Title 2"/>
          <p:cNvSpPr>
            <a:spLocks noGrp="1"/>
          </p:cNvSpPr>
          <p:nvPr>
            <p:ph type="title"/>
          </p:nvPr>
        </p:nvSpPr>
        <p:spPr/>
        <p:txBody>
          <a:bodyPr/>
          <a:lstStyle/>
          <a:p>
            <a:r>
              <a:rPr lang="en-US" dirty="0" smtClean="0"/>
              <a:t>Planar EP-Series Full HD Displays</a:t>
            </a:r>
            <a:endParaRPr lang="en-US" dirty="0"/>
          </a:p>
        </p:txBody>
      </p:sp>
      <p:sp>
        <p:nvSpPr>
          <p:cNvPr id="4" name="Text Placeholder 3"/>
          <p:cNvSpPr>
            <a:spLocks noGrp="1"/>
          </p:cNvSpPr>
          <p:nvPr>
            <p:ph type="body" sz="quarter" idx="12"/>
          </p:nvPr>
        </p:nvSpPr>
        <p:spPr>
          <a:xfrm>
            <a:off x="110184" y="544819"/>
            <a:ext cx="8678862" cy="373568"/>
          </a:xfrm>
        </p:spPr>
        <p:txBody>
          <a:bodyPr/>
          <a:lstStyle/>
          <a:p>
            <a:r>
              <a:rPr lang="en-US" dirty="0" smtClean="0"/>
              <a:t>High Performance Full HD Display Solutions</a:t>
            </a:r>
            <a:endParaRPr lang="en-US" dirty="0"/>
          </a:p>
        </p:txBody>
      </p:sp>
      <p:sp>
        <p:nvSpPr>
          <p:cNvPr id="5" name="Footer Placeholder 4"/>
          <p:cNvSpPr>
            <a:spLocks noGrp="1"/>
          </p:cNvSpPr>
          <p:nvPr>
            <p:ph type="ftr" sz="quarter" idx="3"/>
          </p:nvPr>
        </p:nvSpPr>
        <p:spPr/>
        <p:txBody>
          <a:bodyPr/>
          <a:lstStyle/>
          <a:p>
            <a:pPr>
              <a:defRPr/>
            </a:pPr>
            <a:r>
              <a:rPr lang="en-US" smtClean="0"/>
              <a:t>Confidential | Planar Systems</a:t>
            </a:r>
            <a:endParaRPr lang="en-US" dirty="0"/>
          </a:p>
        </p:txBody>
      </p:sp>
      <p:sp>
        <p:nvSpPr>
          <p:cNvPr id="6" name="Slide Number Placeholder 5"/>
          <p:cNvSpPr>
            <a:spLocks noGrp="1"/>
          </p:cNvSpPr>
          <p:nvPr>
            <p:ph type="sldNum" sz="quarter" idx="4"/>
          </p:nvPr>
        </p:nvSpPr>
        <p:spPr/>
        <p:txBody>
          <a:bodyPr/>
          <a:lstStyle/>
          <a:p>
            <a:pPr>
              <a:defRPr/>
            </a:pPr>
            <a:fld id="{610A0BCD-70B4-4B9D-BC9B-42A87D9211B4}" type="slidenum">
              <a:rPr lang="en-US" smtClean="0"/>
              <a:pPr>
                <a:defRPr/>
              </a:pPr>
              <a:t>9</a:t>
            </a:fld>
            <a:endParaRPr lang="en-US" dirty="0"/>
          </a:p>
        </p:txBody>
      </p:sp>
      <p:pic>
        <p:nvPicPr>
          <p:cNvPr id="12" name="Picture 11" descr="Planar PS5550_diagonal_highres.png"/>
          <p:cNvPicPr>
            <a:picLocks noChangeAspect="1"/>
          </p:cNvPicPr>
          <p:nvPr/>
        </p:nvPicPr>
        <p:blipFill>
          <a:blip r:embed="rId2" cstate="print"/>
          <a:stretch>
            <a:fillRect/>
          </a:stretch>
        </p:blipFill>
        <p:spPr>
          <a:xfrm>
            <a:off x="4879747" y="1196801"/>
            <a:ext cx="3578540" cy="2749923"/>
          </a:xfrm>
          <a:prstGeom prst="rect">
            <a:avLst/>
          </a:prstGeom>
        </p:spPr>
      </p:pic>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lanar White Theme_2011">
  <a:themeElements>
    <a:clrScheme name="Planar White">
      <a:dk1>
        <a:srgbClr val="FFFFFF"/>
      </a:dk1>
      <a:lt1>
        <a:srgbClr val="004165"/>
      </a:lt1>
      <a:dk2>
        <a:srgbClr val="FFFFFF"/>
      </a:dk2>
      <a:lt2>
        <a:srgbClr val="004165"/>
      </a:lt2>
      <a:accent1>
        <a:srgbClr val="0082CB"/>
      </a:accent1>
      <a:accent2>
        <a:srgbClr val="004165"/>
      </a:accent2>
      <a:accent3>
        <a:srgbClr val="265F7E"/>
      </a:accent3>
      <a:accent4>
        <a:srgbClr val="004165"/>
      </a:accent4>
      <a:accent5>
        <a:srgbClr val="005B8D"/>
      </a:accent5>
      <a:accent6>
        <a:srgbClr val="F47B20"/>
      </a:accent6>
      <a:hlink>
        <a:srgbClr val="005B8D"/>
      </a:hlink>
      <a:folHlink>
        <a:srgbClr val="F47B20"/>
      </a:folHlink>
    </a:clrScheme>
    <a:fontScheme name="Planar">
      <a:majorFont>
        <a:latin typeface="Bell Gothic Std Black"/>
        <a:ea typeface=""/>
        <a:cs typeface=""/>
      </a:majorFont>
      <a:minorFont>
        <a:latin typeface="Myriad Pro"/>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txDef>
      <a:spPr>
        <a:noFill/>
      </a:spPr>
      <a:bodyPr wrap="square" rtlCol="0">
        <a:spAutoFit/>
      </a:bodyPr>
      <a:lstStyle>
        <a:defPPr marL="347663" indent="-347663">
          <a:buClr>
            <a:schemeClr val="accent6"/>
          </a:buClr>
          <a:buFont typeface="Wingdings" pitchFamily="2" charset="2"/>
          <a:buChar char="§"/>
          <a:defRPr dirty="0" smtClean="0">
            <a:latin typeface="+mn-lt"/>
          </a:defRPr>
        </a:defPPr>
      </a:lstStyle>
    </a:txDef>
  </a:objectDefaults>
  <a:extraClrSchemeLst/>
</a:theme>
</file>

<file path=ppt/theme/theme2.xml><?xml version="1.0" encoding="utf-8"?>
<a:theme xmlns:a="http://schemas.openxmlformats.org/drawingml/2006/main" name="Planar Black Theme">
  <a:themeElements>
    <a:clrScheme name="Planar Black Background">
      <a:dk1>
        <a:srgbClr val="FFFFFF"/>
      </a:dk1>
      <a:lt1>
        <a:srgbClr val="FFFFFF"/>
      </a:lt1>
      <a:dk2>
        <a:srgbClr val="004165"/>
      </a:dk2>
      <a:lt2>
        <a:srgbClr val="FFFFFF"/>
      </a:lt2>
      <a:accent1>
        <a:srgbClr val="005B8D"/>
      </a:accent1>
      <a:accent2>
        <a:srgbClr val="0082CB"/>
      </a:accent2>
      <a:accent3>
        <a:srgbClr val="F47B20"/>
      </a:accent3>
      <a:accent4>
        <a:srgbClr val="004165"/>
      </a:accent4>
      <a:accent5>
        <a:srgbClr val="005B8D"/>
      </a:accent5>
      <a:accent6>
        <a:srgbClr val="F47B20"/>
      </a:accent6>
      <a:hlink>
        <a:srgbClr val="F47B20"/>
      </a:hlink>
      <a:folHlink>
        <a:srgbClr val="0082CB"/>
      </a:folHlink>
    </a:clrScheme>
    <a:fontScheme name="Planar">
      <a:majorFont>
        <a:latin typeface="Bell Gothic Std Black"/>
        <a:ea typeface=""/>
        <a:cs typeface=""/>
      </a:majorFont>
      <a:minorFont>
        <a:latin typeface="Myriad Pro"/>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txDef>
      <a:spPr>
        <a:noFill/>
      </a:spPr>
      <a:bodyPr wrap="square" rtlCol="0">
        <a:spAutoFit/>
      </a:bodyPr>
      <a:lstStyle>
        <a:defPPr marL="347663" indent="-347663">
          <a:buClr>
            <a:schemeClr val="accent6"/>
          </a:buClr>
          <a:buFont typeface="Wingdings" pitchFamily="2" charset="2"/>
          <a:buChar char="§"/>
          <a:defRPr dirty="0" smtClean="0">
            <a:latin typeface="+mn-lt"/>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lanar">
      <a:dk1>
        <a:sysClr val="windowText" lastClr="000000"/>
      </a:dk1>
      <a:lt1>
        <a:sysClr val="window" lastClr="FFFFFF"/>
      </a:lt1>
      <a:dk2>
        <a:srgbClr val="004165"/>
      </a:dk2>
      <a:lt2>
        <a:srgbClr val="005B8D"/>
      </a:lt2>
      <a:accent1>
        <a:srgbClr val="0082CB"/>
      </a:accent1>
      <a:accent2>
        <a:srgbClr val="004165"/>
      </a:accent2>
      <a:accent3>
        <a:srgbClr val="265F7E"/>
      </a:accent3>
      <a:accent4>
        <a:srgbClr val="004165"/>
      </a:accent4>
      <a:accent5>
        <a:srgbClr val="005B8D"/>
      </a:accent5>
      <a:accent6>
        <a:srgbClr val="F47B20"/>
      </a:accent6>
      <a:hlink>
        <a:srgbClr val="005B8D"/>
      </a:hlink>
      <a:folHlink>
        <a:srgbClr val="F47B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7AF2C5C121F9448DCA233CC03C673C" ma:contentTypeVersion="4" ma:contentTypeDescription="Create a new document." ma:contentTypeScope="" ma:versionID="d9686d89eb31974550a316e6d548ddea">
  <xsd:schema xmlns:xsd="http://www.w3.org/2001/XMLSchema" xmlns:p="http://schemas.microsoft.com/office/2006/metadata/properties" targetNamespace="http://schemas.microsoft.com/office/2006/metadata/properties" ma:root="true" ma:fieldsID="bfb85531492299a443187b2d09fe2a1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65AD57AA-4DA0-47F1-8FED-9C84F0A4518C}">
  <ds:schemaRefs>
    <ds:schemaRef ds:uri="http://schemas.microsoft.com/sharepoint/v3/contenttype/forms"/>
  </ds:schemaRefs>
</ds:datastoreItem>
</file>

<file path=customXml/itemProps2.xml><?xml version="1.0" encoding="utf-8"?>
<ds:datastoreItem xmlns:ds="http://schemas.openxmlformats.org/officeDocument/2006/customXml" ds:itemID="{3490F6F3-B7AF-4BE2-9CF9-646C071047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43EBBA4E-D582-4D66-93E1-D95B26DEDCA3}">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26110</TotalTime>
  <Words>1288</Words>
  <Application>Microsoft Office PowerPoint</Application>
  <PresentationFormat>On-screen Show (16:9)</PresentationFormat>
  <Paragraphs>243</Paragraphs>
  <Slides>22</Slides>
  <Notes>3</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Planar White Theme_2011</vt:lpstr>
      <vt:lpstr>Planar Black Theme</vt:lpstr>
      <vt:lpstr>Large format lcd displays</vt:lpstr>
      <vt:lpstr>Planar Large Format LCD Displays</vt:lpstr>
      <vt:lpstr>Comprehensive Line</vt:lpstr>
      <vt:lpstr>Planar UltraRes Series</vt:lpstr>
      <vt:lpstr>Planar UltraRes Series Differentiators</vt:lpstr>
      <vt:lpstr>Planar UltraLux Series </vt:lpstr>
      <vt:lpstr>Planar Profile Mounting System</vt:lpstr>
      <vt:lpstr>Planar EP-Series Ultra HD Displays</vt:lpstr>
      <vt:lpstr>Planar EP-Series Full HD Displays</vt:lpstr>
      <vt:lpstr>Planar PS-Series</vt:lpstr>
      <vt:lpstr>Planar Simplicity Series</vt:lpstr>
      <vt:lpstr>Planar Touch Displays</vt:lpstr>
      <vt:lpstr>Planar UltraRes Touch </vt:lpstr>
      <vt:lpstr>Planar UltraLux Touch</vt:lpstr>
      <vt:lpstr>ERO with Corning Gorilla Glass Benefits</vt:lpstr>
      <vt:lpstr>Planar EP-Series Ultra HD Integrated Touch</vt:lpstr>
      <vt:lpstr>Planar PS-Series Touch Displays</vt:lpstr>
      <vt:lpstr>Free Your Frame!</vt:lpstr>
      <vt:lpstr>Planar ContentSmart Media Player</vt:lpstr>
      <vt:lpstr>Planar Large Format Accessories</vt:lpstr>
      <vt:lpstr>Planar Industry-Leading CustomerFirst  Warranty</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(16x9 aspect ratio)</dc:title>
  <dc:creator>Stacey Moore</dc:creator>
  <dc:description>PresentationLoad.com</dc:description>
  <cp:lastModifiedBy>Becky Connors</cp:lastModifiedBy>
  <cp:revision>2056</cp:revision>
  <dcterms:created xsi:type="dcterms:W3CDTF">2007-11-27T23:54:21Z</dcterms:created>
  <dcterms:modified xsi:type="dcterms:W3CDTF">2015-01-15T21:54:07Z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0x0101001A7AF2C5C121F9448DCA233CC03C673C</vt:lpwstr>
  </property>
</Properties>
</file>