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90" r:id="rId4"/>
    <p:sldMasterId id="2147484645" r:id="rId5"/>
    <p:sldMasterId id="2147484641" r:id="rId6"/>
    <p:sldMasterId id="2147484637" r:id="rId7"/>
    <p:sldMasterId id="2147484633" r:id="rId8"/>
  </p:sldMasterIdLst>
  <p:notesMasterIdLst>
    <p:notesMasterId r:id="rId34"/>
  </p:notesMasterIdLst>
  <p:handoutMasterIdLst>
    <p:handoutMasterId r:id="rId35"/>
  </p:handoutMasterIdLst>
  <p:sldIdLst>
    <p:sldId id="472" r:id="rId9"/>
    <p:sldId id="473" r:id="rId10"/>
    <p:sldId id="474" r:id="rId11"/>
    <p:sldId id="475" r:id="rId12"/>
    <p:sldId id="476" r:id="rId13"/>
    <p:sldId id="477" r:id="rId14"/>
    <p:sldId id="478" r:id="rId15"/>
    <p:sldId id="479" r:id="rId16"/>
    <p:sldId id="480" r:id="rId17"/>
    <p:sldId id="481" r:id="rId18"/>
    <p:sldId id="482" r:id="rId19"/>
    <p:sldId id="483" r:id="rId20"/>
    <p:sldId id="484" r:id="rId21"/>
    <p:sldId id="485" r:id="rId22"/>
    <p:sldId id="486" r:id="rId23"/>
    <p:sldId id="487" r:id="rId24"/>
    <p:sldId id="488" r:id="rId25"/>
    <p:sldId id="489" r:id="rId26"/>
    <p:sldId id="490" r:id="rId27"/>
    <p:sldId id="491" r:id="rId28"/>
    <p:sldId id="492" r:id="rId29"/>
    <p:sldId id="493" r:id="rId30"/>
    <p:sldId id="494" r:id="rId31"/>
    <p:sldId id="495" r:id="rId32"/>
    <p:sldId id="496" r:id="rId33"/>
  </p:sldIdLst>
  <p:sldSz cx="9144000" cy="5143500" type="screen16x9"/>
  <p:notesSz cx="6858000" cy="9144000"/>
  <p:defaultTextStyle>
    <a:defPPr>
      <a:defRPr lang="en-US"/>
    </a:defPPr>
    <a:lvl1pPr algn="l" rtl="0" fontAlgn="base">
      <a:spcBef>
        <a:spcPct val="0"/>
      </a:spcBef>
      <a:spcAft>
        <a:spcPct val="0"/>
      </a:spcAft>
      <a:defRPr sz="2000" kern="1200">
        <a:solidFill>
          <a:schemeClr val="tx1"/>
        </a:solidFill>
        <a:latin typeface="Arial" charset="0"/>
        <a:ea typeface="+mn-ea"/>
        <a:cs typeface="Arial" charset="0"/>
      </a:defRPr>
    </a:lvl1pPr>
    <a:lvl2pPr marL="457200" algn="l" rtl="0" fontAlgn="base">
      <a:spcBef>
        <a:spcPct val="0"/>
      </a:spcBef>
      <a:spcAft>
        <a:spcPct val="0"/>
      </a:spcAft>
      <a:defRPr sz="2000" kern="1200">
        <a:solidFill>
          <a:schemeClr val="tx1"/>
        </a:solidFill>
        <a:latin typeface="Arial" charset="0"/>
        <a:ea typeface="+mn-ea"/>
        <a:cs typeface="Arial" charset="0"/>
      </a:defRPr>
    </a:lvl2pPr>
    <a:lvl3pPr marL="914400" algn="l" rtl="0" fontAlgn="base">
      <a:spcBef>
        <a:spcPct val="0"/>
      </a:spcBef>
      <a:spcAft>
        <a:spcPct val="0"/>
      </a:spcAft>
      <a:defRPr sz="2000" kern="1200">
        <a:solidFill>
          <a:schemeClr val="tx1"/>
        </a:solidFill>
        <a:latin typeface="Arial" charset="0"/>
        <a:ea typeface="+mn-ea"/>
        <a:cs typeface="Arial" charset="0"/>
      </a:defRPr>
    </a:lvl3pPr>
    <a:lvl4pPr marL="1371600" algn="l" rtl="0" fontAlgn="base">
      <a:spcBef>
        <a:spcPct val="0"/>
      </a:spcBef>
      <a:spcAft>
        <a:spcPct val="0"/>
      </a:spcAft>
      <a:defRPr sz="2000" kern="1200">
        <a:solidFill>
          <a:schemeClr val="tx1"/>
        </a:solidFill>
        <a:latin typeface="Arial" charset="0"/>
        <a:ea typeface="+mn-ea"/>
        <a:cs typeface="Arial" charset="0"/>
      </a:defRPr>
    </a:lvl4pPr>
    <a:lvl5pPr marL="1828800" algn="l"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4036"/>
    <a:srgbClr val="3D3D3D"/>
    <a:srgbClr val="494949"/>
    <a:srgbClr val="EF4036"/>
    <a:srgbClr val="414141"/>
    <a:srgbClr val="3B3B3B"/>
    <a:srgbClr val="2A2A2A"/>
    <a:srgbClr val="1D1D1D"/>
    <a:srgbClr val="4D4D4D"/>
    <a:srgbClr val="6969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58" autoAdjust="0"/>
    <p:restoredTop sz="94541" autoAdjust="0"/>
  </p:normalViewPr>
  <p:slideViewPr>
    <p:cSldViewPr snapToGrid="0">
      <p:cViewPr>
        <p:scale>
          <a:sx n="153" d="100"/>
          <a:sy n="153" d="100"/>
        </p:scale>
        <p:origin x="-630" y="28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p:cViewPr varScale="1">
        <p:scale>
          <a:sx n="85" d="100"/>
          <a:sy n="85" d="100"/>
        </p:scale>
        <p:origin x="-3834"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noProof="1">
                <a:latin typeface="Times New Roman" pitchFamily="18" charset="0"/>
                <a:cs typeface="+mn-cs"/>
              </a:defRPr>
            </a:lvl1pPr>
          </a:lstStyle>
          <a:p>
            <a:pPr>
              <a:defRPr/>
            </a:pPr>
            <a:endParaRPr lang="en-US"/>
          </a:p>
        </p:txBody>
      </p:sp>
      <p:sp>
        <p:nvSpPr>
          <p:cNvPr id="8192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noProof="1">
                <a:latin typeface="Times New Roman" pitchFamily="18" charset="0"/>
                <a:cs typeface="+mn-cs"/>
              </a:defRPr>
            </a:lvl1pPr>
          </a:lstStyle>
          <a:p>
            <a:pPr>
              <a:defRPr/>
            </a:pPr>
            <a:endParaRPr lang="de-DE"/>
          </a:p>
        </p:txBody>
      </p:sp>
      <p:sp>
        <p:nvSpPr>
          <p:cNvPr id="8192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noProof="1">
                <a:latin typeface="Times New Roman" pitchFamily="18" charset="0"/>
                <a:cs typeface="+mn-cs"/>
              </a:defRPr>
            </a:lvl1pPr>
          </a:lstStyle>
          <a:p>
            <a:pPr>
              <a:defRPr/>
            </a:pPr>
            <a:endParaRPr lang="en-US"/>
          </a:p>
        </p:txBody>
      </p:sp>
      <p:sp>
        <p:nvSpPr>
          <p:cNvPr id="8192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noProof="1">
                <a:latin typeface="Times New Roman" pitchFamily="18" charset="0"/>
                <a:cs typeface="+mn-cs"/>
              </a:defRPr>
            </a:lvl1pPr>
          </a:lstStyle>
          <a:p>
            <a:pPr>
              <a:defRPr/>
            </a:pPr>
            <a:fld id="{DA17669A-5BB7-4D94-B429-607C76D7E0D9}" type="slidenum">
              <a:rPr/>
              <a:pPr>
                <a:defRPr/>
              </a:pPr>
              <a:t>‹Nr.›</a:t>
            </a:fld>
            <a:endParaRPr lang="en-US"/>
          </a:p>
        </p:txBody>
      </p:sp>
    </p:spTree>
    <p:extLst>
      <p:ext uri="{BB962C8B-B14F-4D97-AF65-F5344CB8AC3E}">
        <p14:creationId xmlns:p14="http://schemas.microsoft.com/office/powerpoint/2010/main" val="22111892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cs typeface="+mn-cs"/>
              </a:defRPr>
            </a:lvl1pPr>
          </a:lstStyle>
          <a:p>
            <a:pPr>
              <a:defRPr/>
            </a:pPr>
            <a:endParaRPr lang="de-DE"/>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cs typeface="+mn-cs"/>
              </a:defRPr>
            </a:lvl1pPr>
          </a:lstStyle>
          <a:p>
            <a:pPr>
              <a:defRPr/>
            </a:pPr>
            <a:endParaRPr lang="de-DE"/>
          </a:p>
        </p:txBody>
      </p:sp>
      <p:sp>
        <p:nvSpPr>
          <p:cNvPr id="5427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cs typeface="+mn-cs"/>
              </a:defRPr>
            </a:lvl1pPr>
          </a:lstStyle>
          <a:p>
            <a:pPr>
              <a:defRPr/>
            </a:pPr>
            <a:endParaRPr lang="de-DE"/>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cs typeface="+mn-cs"/>
              </a:defRPr>
            </a:lvl1pPr>
          </a:lstStyle>
          <a:p>
            <a:pPr>
              <a:defRPr/>
            </a:pPr>
            <a:fld id="{9F7B9195-2302-403D-B502-E5C287853655}" type="slidenum">
              <a:rPr lang="de-DE"/>
              <a:pPr>
                <a:defRPr/>
              </a:pPr>
              <a:t>‹Nr.›</a:t>
            </a:fld>
            <a:endParaRPr lang="de-DE"/>
          </a:p>
        </p:txBody>
      </p:sp>
    </p:spTree>
    <p:extLst>
      <p:ext uri="{BB962C8B-B14F-4D97-AF65-F5344CB8AC3E}">
        <p14:creationId xmlns:p14="http://schemas.microsoft.com/office/powerpoint/2010/main" val="11032334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9F7B9195-2302-403D-B502-E5C287853655}" type="slidenum">
              <a:rPr lang="de-DE" smtClean="0"/>
              <a:pPr>
                <a:defRPr/>
              </a:pPr>
              <a:t>22</a:t>
            </a:fld>
            <a:endParaRPr lang="de-DE"/>
          </a:p>
        </p:txBody>
      </p:sp>
    </p:spTree>
    <p:extLst>
      <p:ext uri="{BB962C8B-B14F-4D97-AF65-F5344CB8AC3E}">
        <p14:creationId xmlns:p14="http://schemas.microsoft.com/office/powerpoint/2010/main" val="15972948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5.xml"/><Relationship Id="rId4" Type="http://schemas.openxmlformats.org/officeDocument/2006/relationships/image" Target="../media/image1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Dark">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75451"/>
            <a:ext cx="9144972" cy="5155129"/>
          </a:xfrm>
          <a:prstGeom prst="rect">
            <a:avLst/>
          </a:prstGeom>
        </p:spPr>
      </p:pic>
      <p:sp>
        <p:nvSpPr>
          <p:cNvPr id="8" name="Rectangle 5"/>
          <p:cNvSpPr>
            <a:spLocks noGrp="1" noChangeArrowheads="1"/>
          </p:cNvSpPr>
          <p:nvPr>
            <p:ph type="subTitle" idx="1"/>
          </p:nvPr>
        </p:nvSpPr>
        <p:spPr>
          <a:xfrm>
            <a:off x="343263" y="2463810"/>
            <a:ext cx="4953726" cy="329293"/>
          </a:xfrm>
          <a:prstGeom prst="rect">
            <a:avLst/>
          </a:prstGeom>
        </p:spPr>
        <p:txBody>
          <a:bodyPr/>
          <a:lstStyle>
            <a:lvl1pPr marL="0" indent="0">
              <a:buNone/>
              <a:defRPr/>
            </a:lvl1pPr>
          </a:lstStyle>
          <a:p>
            <a:pPr eaLnBrk="1" hangingPunct="1">
              <a:spcBef>
                <a:spcPct val="0"/>
              </a:spcBef>
            </a:pPr>
            <a:r>
              <a:rPr lang="en-US" noProof="1" smtClean="0">
                <a:latin typeface="Arial" pitchFamily="34" charset="0"/>
                <a:cs typeface="Arial" pitchFamily="34" charset="0"/>
              </a:rPr>
              <a:t>Presented by </a:t>
            </a:r>
          </a:p>
        </p:txBody>
      </p:sp>
      <p:cxnSp>
        <p:nvCxnSpPr>
          <p:cNvPr id="10" name="Straight Connector 9"/>
          <p:cNvCxnSpPr/>
          <p:nvPr userDrawn="1"/>
        </p:nvCxnSpPr>
        <p:spPr>
          <a:xfrm>
            <a:off x="5290457" y="1612537"/>
            <a:ext cx="6532" cy="1293223"/>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16141" y="2113280"/>
            <a:ext cx="1631350" cy="481382"/>
          </a:xfrm>
          <a:prstGeom prst="rect">
            <a:avLst/>
          </a:prstGeom>
        </p:spPr>
      </p:pic>
      <p:sp>
        <p:nvSpPr>
          <p:cNvPr id="12" name="Rectangle 4"/>
          <p:cNvSpPr>
            <a:spLocks noGrp="1" noChangeArrowheads="1"/>
          </p:cNvSpPr>
          <p:nvPr>
            <p:ph type="ctrTitle" hasCustomPrompt="1"/>
          </p:nvPr>
        </p:nvSpPr>
        <p:spPr>
          <a:xfrm>
            <a:off x="333738" y="1944013"/>
            <a:ext cx="4963251" cy="454479"/>
          </a:xfrm>
          <a:prstGeom prst="rect">
            <a:avLst/>
          </a:prstGeom>
        </p:spPr>
        <p:txBody>
          <a:bodyPr/>
          <a:lstStyle>
            <a:lvl1pPr>
              <a:defRPr b="1" i="0" baseline="0">
                <a:solidFill>
                  <a:schemeClr val="bg1"/>
                </a:solidFill>
                <a:latin typeface="helvetica" charset="0"/>
              </a:defRPr>
            </a:lvl1pPr>
          </a:lstStyle>
          <a:p>
            <a:pPr eaLnBrk="1" fontAlgn="auto" hangingPunct="1">
              <a:spcAft>
                <a:spcPts val="0"/>
              </a:spcAft>
              <a:defRPr/>
            </a:pPr>
            <a:r>
              <a:rPr lang="en-US" smtClean="0"/>
              <a:t>CORPORATE </a:t>
            </a:r>
            <a:r>
              <a:rPr lang="en-US" spc="0" smtClean="0">
                <a:ln w="18415" cmpd="sng">
                  <a:noFill/>
                  <a:prstDash val="solid"/>
                </a:ln>
                <a:solidFill>
                  <a:schemeClr val="accent1"/>
                </a:solidFill>
              </a:rPr>
              <a:t>OVERVIEW</a:t>
            </a:r>
            <a:endParaRPr lang="en-US" sz="3600" cap="none" noProof="1" smtClean="0">
              <a:solidFill>
                <a:schemeClr val="accent3"/>
              </a:solidFill>
              <a:effectLst/>
              <a:latin typeface="Arial" pitchFamily="34" charset="0"/>
              <a:cs typeface="Arial" pitchFamily="34" charset="0"/>
            </a:endParaRPr>
          </a:p>
        </p:txBody>
      </p:sp>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86400" y="2179105"/>
            <a:ext cx="1631349" cy="226751"/>
          </a:xfrm>
          <a:prstGeom prst="rect">
            <a:avLst/>
          </a:prstGeom>
        </p:spPr>
      </p:pic>
      <p:sp>
        <p:nvSpPr>
          <p:cNvPr id="15" name="Title 7"/>
          <p:cNvSpPr txBox="1">
            <a:spLocks/>
          </p:cNvSpPr>
          <p:nvPr userDrawn="1"/>
        </p:nvSpPr>
        <p:spPr>
          <a:xfrm>
            <a:off x="382247" y="4843812"/>
            <a:ext cx="1068977" cy="224517"/>
          </a:xfrm>
          <a:prstGeom prst="rect">
            <a:avLst/>
          </a:prstGeom>
        </p:spPr>
        <p:txBody>
          <a:bodyPr vert="horz" anchor="b">
            <a:noAutofit/>
          </a:bodyPr>
          <a:lstStyle>
            <a:lvl1pPr marR="9144" algn="l" rtl="0" eaLnBrk="0" fontAlgn="base" hangingPunct="0">
              <a:spcBef>
                <a:spcPct val="0"/>
              </a:spcBef>
              <a:spcAft>
                <a:spcPct val="0"/>
              </a:spcAft>
              <a:defRPr sz="2800" b="1" kern="1200" cap="all" spc="0" baseline="0">
                <a:solidFill>
                  <a:schemeClr val="bg1"/>
                </a:solidFill>
                <a:effectLst/>
                <a:latin typeface="+mj-lt"/>
                <a:ea typeface="+mj-ea"/>
                <a:cs typeface="+mj-cs"/>
              </a:defRPr>
            </a:lvl1pPr>
            <a:lvl2pPr algn="l" rtl="0" eaLnBrk="0" fontAlgn="base" hangingPunct="0">
              <a:spcBef>
                <a:spcPct val="0"/>
              </a:spcBef>
              <a:spcAft>
                <a:spcPct val="0"/>
              </a:spcAft>
              <a:defRPr sz="3600">
                <a:solidFill>
                  <a:schemeClr val="bg1"/>
                </a:solidFill>
                <a:latin typeface="Bell Gothic Std Black" pitchFamily="34" charset="0"/>
              </a:defRPr>
            </a:lvl2pPr>
            <a:lvl3pPr algn="l" rtl="0" eaLnBrk="0" fontAlgn="base" hangingPunct="0">
              <a:spcBef>
                <a:spcPct val="0"/>
              </a:spcBef>
              <a:spcAft>
                <a:spcPct val="0"/>
              </a:spcAft>
              <a:defRPr sz="3600">
                <a:solidFill>
                  <a:schemeClr val="bg1"/>
                </a:solidFill>
                <a:latin typeface="Bell Gothic Std Black" pitchFamily="34" charset="0"/>
              </a:defRPr>
            </a:lvl3pPr>
            <a:lvl4pPr algn="l" rtl="0" eaLnBrk="0" fontAlgn="base" hangingPunct="0">
              <a:spcBef>
                <a:spcPct val="0"/>
              </a:spcBef>
              <a:spcAft>
                <a:spcPct val="0"/>
              </a:spcAft>
              <a:defRPr sz="3600">
                <a:solidFill>
                  <a:schemeClr val="bg1"/>
                </a:solidFill>
                <a:latin typeface="Bell Gothic Std Black" pitchFamily="34" charset="0"/>
              </a:defRPr>
            </a:lvl4pPr>
            <a:lvl5pPr algn="l" rtl="0" eaLnBrk="0" fontAlgn="base" hangingPunct="0">
              <a:spcBef>
                <a:spcPct val="0"/>
              </a:spcBef>
              <a:spcAft>
                <a:spcPct val="0"/>
              </a:spcAft>
              <a:defRPr sz="3600">
                <a:solidFill>
                  <a:schemeClr val="bg1"/>
                </a:solidFill>
                <a:latin typeface="Bell Gothic Std Black" pitchFamily="34" charset="0"/>
              </a:defRPr>
            </a:lvl5pPr>
            <a:lvl6pPr marL="457200" algn="l" rtl="0" eaLnBrk="1" fontAlgn="base" hangingPunct="1">
              <a:spcBef>
                <a:spcPct val="0"/>
              </a:spcBef>
              <a:spcAft>
                <a:spcPct val="0"/>
              </a:spcAft>
              <a:defRPr sz="4000">
                <a:solidFill>
                  <a:srgbClr val="C1EEFF"/>
                </a:solidFill>
                <a:latin typeface="Consolas" pitchFamily="49" charset="0"/>
              </a:defRPr>
            </a:lvl6pPr>
            <a:lvl7pPr marL="914400" algn="l" rtl="0" eaLnBrk="1" fontAlgn="base" hangingPunct="1">
              <a:spcBef>
                <a:spcPct val="0"/>
              </a:spcBef>
              <a:spcAft>
                <a:spcPct val="0"/>
              </a:spcAft>
              <a:defRPr sz="4000">
                <a:solidFill>
                  <a:srgbClr val="C1EEFF"/>
                </a:solidFill>
                <a:latin typeface="Consolas" pitchFamily="49" charset="0"/>
              </a:defRPr>
            </a:lvl7pPr>
            <a:lvl8pPr marL="1371600" algn="l" rtl="0" eaLnBrk="1" fontAlgn="base" hangingPunct="1">
              <a:spcBef>
                <a:spcPct val="0"/>
              </a:spcBef>
              <a:spcAft>
                <a:spcPct val="0"/>
              </a:spcAft>
              <a:defRPr sz="4000">
                <a:solidFill>
                  <a:srgbClr val="C1EEFF"/>
                </a:solidFill>
                <a:latin typeface="Consolas" pitchFamily="49" charset="0"/>
              </a:defRPr>
            </a:lvl8pPr>
            <a:lvl9pPr marL="1828800" algn="l" rtl="0" eaLnBrk="1" fontAlgn="base" hangingPunct="1">
              <a:spcBef>
                <a:spcPct val="0"/>
              </a:spcBef>
              <a:spcAft>
                <a:spcPct val="0"/>
              </a:spcAft>
              <a:defRPr sz="4000">
                <a:solidFill>
                  <a:srgbClr val="C1EEFF"/>
                </a:solidFill>
                <a:latin typeface="Consolas" pitchFamily="49" charset="0"/>
              </a:defRPr>
            </a:lvl9pPr>
            <a:extLst/>
          </a:lstStyle>
          <a:p>
            <a:pPr marL="0" marR="9144" indent="0" algn="l" defTabSz="914400" rtl="0" eaLnBrk="0" fontAlgn="base" latinLnBrk="0" hangingPunct="0">
              <a:lnSpc>
                <a:spcPct val="100000"/>
              </a:lnSpc>
              <a:spcBef>
                <a:spcPct val="0"/>
              </a:spcBef>
              <a:spcAft>
                <a:spcPct val="0"/>
              </a:spcAft>
              <a:buClrTx/>
              <a:buSzTx/>
              <a:buFontTx/>
              <a:buNone/>
              <a:tabLst/>
              <a:defRPr/>
            </a:pPr>
            <a:r>
              <a:rPr lang="en-US" sz="600" b="0" cap="none" dirty="0" smtClean="0">
                <a:latin typeface="+mn-lt"/>
              </a:rPr>
              <a:t>Confidential</a:t>
            </a:r>
            <a:endParaRPr lang="en-US" sz="600" b="0" cap="none" dirty="0">
              <a:latin typeface="+mn-lt"/>
            </a:endParaRPr>
          </a:p>
        </p:txBody>
      </p:sp>
    </p:spTree>
    <p:extLst>
      <p:ext uri="{BB962C8B-B14F-4D97-AF65-F5344CB8AC3E}">
        <p14:creationId xmlns:p14="http://schemas.microsoft.com/office/powerpoint/2010/main" val="7369058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Center) - Dark">
    <p:spTree>
      <p:nvGrpSpPr>
        <p:cNvPr id="1" name=""/>
        <p:cNvGrpSpPr/>
        <p:nvPr/>
      </p:nvGrpSpPr>
      <p:grpSpPr>
        <a:xfrm>
          <a:off x="0" y="0"/>
          <a:ext cx="0" cy="0"/>
          <a:chOff x="0" y="0"/>
          <a:chExt cx="0" cy="0"/>
        </a:xfrm>
      </p:grpSpPr>
      <p:sp>
        <p:nvSpPr>
          <p:cNvPr id="6" name="Picture Placeholder 6"/>
          <p:cNvSpPr>
            <a:spLocks noGrp="1"/>
          </p:cNvSpPr>
          <p:nvPr>
            <p:ph type="pic" sz="quarter" idx="21"/>
          </p:nvPr>
        </p:nvSpPr>
        <p:spPr>
          <a:xfrm>
            <a:off x="672202" y="1245030"/>
            <a:ext cx="7398589" cy="2838895"/>
          </a:xfrm>
          <a:prstGeom prst="rect">
            <a:avLst/>
          </a:prstGeom>
          <a:noFill/>
          <a:ln>
            <a:solidFill>
              <a:schemeClr val="bg1"/>
            </a:solidFill>
          </a:ln>
        </p:spPr>
        <p:txBody>
          <a:bodyPr/>
          <a:lstStyle>
            <a:lvl1pPr>
              <a:buClr>
                <a:schemeClr val="accent1"/>
              </a:buClr>
              <a:defRPr>
                <a:latin typeface="Myriad Pro" pitchFamily="34" charset="0"/>
              </a:defRPr>
            </a:lvl1pPr>
          </a:lstStyle>
          <a:p>
            <a:pPr lvl="0"/>
            <a:r>
              <a:rPr lang="en-US" noProof="0" dirty="0" smtClean="0"/>
              <a:t>Drag picture to placeholder or click icon to add</a:t>
            </a:r>
            <a:endParaRPr lang="en-US" noProof="0" dirty="0"/>
          </a:p>
        </p:txBody>
      </p:sp>
      <p:sp>
        <p:nvSpPr>
          <p:cNvPr id="8" name="Title 1"/>
          <p:cNvSpPr>
            <a:spLocks noGrp="1"/>
          </p:cNvSpPr>
          <p:nvPr>
            <p:ph type="title"/>
          </p:nvPr>
        </p:nvSpPr>
        <p:spPr>
          <a:xfrm>
            <a:off x="162764" y="138910"/>
            <a:ext cx="7772400" cy="464342"/>
          </a:xfrm>
          <a:prstGeom prst="rect">
            <a:avLst/>
          </a:prstGeom>
        </p:spPr>
        <p:txBody>
          <a:bodyPr/>
          <a:lstStyle>
            <a:lvl1pPr>
              <a:defRPr b="1" i="0"/>
            </a:lvl1pPr>
          </a:lstStyle>
          <a:p>
            <a:r>
              <a:rPr lang="en-US" dirty="0" smtClean="0"/>
              <a:t>Click to edit Master title style</a:t>
            </a:r>
            <a:endParaRPr lang="en-US" dirty="0"/>
          </a:p>
        </p:txBody>
      </p:sp>
      <p:sp>
        <p:nvSpPr>
          <p:cNvPr id="7" name="Text Placeholder 5"/>
          <p:cNvSpPr>
            <a:spLocks noGrp="1"/>
          </p:cNvSpPr>
          <p:nvPr>
            <p:ph type="body" sz="quarter" idx="22"/>
          </p:nvPr>
        </p:nvSpPr>
        <p:spPr>
          <a:xfrm>
            <a:off x="342805" y="686014"/>
            <a:ext cx="8678862" cy="373568"/>
          </a:xfrm>
          <a:prstGeom prst="rect">
            <a:avLst/>
          </a:prstGeom>
        </p:spPr>
        <p:txBody>
          <a:bodyPr/>
          <a:lstStyle>
            <a:lvl1pPr>
              <a:buNone/>
              <a:defRPr sz="2000" b="0">
                <a:latin typeface="Myriad Pro"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12978508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Center) and Text (Below) - Dark">
    <p:spTree>
      <p:nvGrpSpPr>
        <p:cNvPr id="1" name=""/>
        <p:cNvGrpSpPr/>
        <p:nvPr/>
      </p:nvGrpSpPr>
      <p:grpSpPr>
        <a:xfrm>
          <a:off x="0" y="0"/>
          <a:ext cx="0" cy="0"/>
          <a:chOff x="0" y="0"/>
          <a:chExt cx="0" cy="0"/>
        </a:xfrm>
      </p:grpSpPr>
      <p:sp>
        <p:nvSpPr>
          <p:cNvPr id="5" name="Picture Placeholder 6"/>
          <p:cNvSpPr>
            <a:spLocks noGrp="1"/>
          </p:cNvSpPr>
          <p:nvPr>
            <p:ph type="pic" sz="quarter" idx="12"/>
          </p:nvPr>
        </p:nvSpPr>
        <p:spPr>
          <a:xfrm>
            <a:off x="1233294" y="1246506"/>
            <a:ext cx="6560911" cy="2522771"/>
          </a:xfrm>
          <a:prstGeom prst="rect">
            <a:avLst/>
          </a:prstGeom>
          <a:noFill/>
          <a:ln>
            <a:solidFill>
              <a:schemeClr val="bg1"/>
            </a:solidFill>
          </a:ln>
        </p:spPr>
        <p:txBody>
          <a:bodyPr/>
          <a:lstStyle>
            <a:lvl1pPr>
              <a:buClr>
                <a:schemeClr val="accent1"/>
              </a:buClr>
              <a:defRPr>
                <a:latin typeface="Myriad Pro" pitchFamily="34" charset="0"/>
              </a:defRPr>
            </a:lvl1pPr>
          </a:lstStyle>
          <a:p>
            <a:pPr lvl="0"/>
            <a:r>
              <a:rPr lang="en-US" noProof="0" dirty="0" smtClean="0"/>
              <a:t>Drag picture to placeholder or click icon to add</a:t>
            </a:r>
            <a:endParaRPr lang="en-US" noProof="0" dirty="0"/>
          </a:p>
        </p:txBody>
      </p:sp>
      <p:sp>
        <p:nvSpPr>
          <p:cNvPr id="6" name="Text Placeholder 10"/>
          <p:cNvSpPr>
            <a:spLocks noGrp="1"/>
          </p:cNvSpPr>
          <p:nvPr>
            <p:ph type="body" sz="quarter" idx="19"/>
          </p:nvPr>
        </p:nvSpPr>
        <p:spPr>
          <a:xfrm>
            <a:off x="1230099" y="3842414"/>
            <a:ext cx="6585857" cy="457535"/>
          </a:xfrm>
          <a:prstGeom prst="rect">
            <a:avLst/>
          </a:prstGeom>
        </p:spPr>
        <p:txBody>
          <a:bodyPr/>
          <a:lstStyle>
            <a:lvl1pPr>
              <a:buNone/>
              <a:defRPr>
                <a:latin typeface="Myriad Pro" pitchFamily="34" charset="0"/>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9" name="Title 1"/>
          <p:cNvSpPr>
            <a:spLocks noGrp="1"/>
          </p:cNvSpPr>
          <p:nvPr>
            <p:ph type="title"/>
          </p:nvPr>
        </p:nvSpPr>
        <p:spPr>
          <a:xfrm>
            <a:off x="162764" y="138910"/>
            <a:ext cx="7772400" cy="464342"/>
          </a:xfrm>
          <a:prstGeom prst="rect">
            <a:avLst/>
          </a:prstGeom>
        </p:spPr>
        <p:txBody>
          <a:bodyPr/>
          <a:lstStyle>
            <a:lvl1pPr>
              <a:defRPr b="1" i="0"/>
            </a:lvl1pPr>
          </a:lstStyle>
          <a:p>
            <a:r>
              <a:rPr lang="en-US" dirty="0" smtClean="0"/>
              <a:t>Click to edit Master title style</a:t>
            </a:r>
            <a:endParaRPr lang="en-US" dirty="0"/>
          </a:p>
        </p:txBody>
      </p:sp>
      <p:sp>
        <p:nvSpPr>
          <p:cNvPr id="8" name="Text Placeholder 5"/>
          <p:cNvSpPr>
            <a:spLocks noGrp="1"/>
          </p:cNvSpPr>
          <p:nvPr>
            <p:ph type="body" sz="quarter" idx="21"/>
          </p:nvPr>
        </p:nvSpPr>
        <p:spPr>
          <a:xfrm>
            <a:off x="342805" y="686014"/>
            <a:ext cx="8678862" cy="373568"/>
          </a:xfrm>
          <a:prstGeom prst="rect">
            <a:avLst/>
          </a:prstGeom>
        </p:spPr>
        <p:txBody>
          <a:bodyPr/>
          <a:lstStyle>
            <a:lvl1pPr>
              <a:buNone/>
              <a:defRPr sz="2000" b="0">
                <a:latin typeface="Myriad Pro"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9782932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Full Screen) - Dark">
    <p:spTree>
      <p:nvGrpSpPr>
        <p:cNvPr id="1" name=""/>
        <p:cNvGrpSpPr/>
        <p:nvPr/>
      </p:nvGrpSpPr>
      <p:grpSpPr>
        <a:xfrm>
          <a:off x="0" y="0"/>
          <a:ext cx="0" cy="0"/>
          <a:chOff x="0" y="0"/>
          <a:chExt cx="0" cy="0"/>
        </a:xfrm>
      </p:grpSpPr>
      <p:sp>
        <p:nvSpPr>
          <p:cNvPr id="5" name="Picture Placeholder 6"/>
          <p:cNvSpPr>
            <a:spLocks noGrp="1"/>
          </p:cNvSpPr>
          <p:nvPr>
            <p:ph type="pic" sz="quarter" idx="12"/>
          </p:nvPr>
        </p:nvSpPr>
        <p:spPr>
          <a:xfrm>
            <a:off x="0" y="0"/>
            <a:ext cx="9143999" cy="4654296"/>
          </a:xfrm>
          <a:prstGeom prst="rect">
            <a:avLst/>
          </a:prstGeom>
          <a:ln>
            <a:noFill/>
          </a:ln>
        </p:spPr>
        <p:txBody>
          <a:bodyPr/>
          <a:lstStyle>
            <a:lvl1pPr>
              <a:buClr>
                <a:schemeClr val="accent1"/>
              </a:buClr>
              <a:defRPr>
                <a:latin typeface="Myriad Pro" pitchFamily="34" charset="0"/>
              </a:defRPr>
            </a:lvl1pPr>
          </a:lstStyle>
          <a:p>
            <a:pPr lvl="0"/>
            <a:r>
              <a:rPr lang="en-US" noProof="0" dirty="0" smtClean="0"/>
              <a:t>Drag picture to placeholder or click icon to add</a:t>
            </a:r>
            <a:endParaRPr lang="en-US" noProof="0" dirty="0"/>
          </a:p>
        </p:txBody>
      </p:sp>
    </p:spTree>
    <p:extLst>
      <p:ext uri="{BB962C8B-B14F-4D97-AF65-F5344CB8AC3E}">
        <p14:creationId xmlns:p14="http://schemas.microsoft.com/office/powerpoint/2010/main" val="15297901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Slide - Dar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8062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hank you - Dark">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74558"/>
            <a:ext cx="9144969" cy="5155127"/>
          </a:xfrm>
          <a:prstGeom prst="rect">
            <a:avLst/>
          </a:prstGeom>
        </p:spPr>
      </p:pic>
      <p:sp>
        <p:nvSpPr>
          <p:cNvPr id="8" name="Title 7"/>
          <p:cNvSpPr>
            <a:spLocks noGrp="1"/>
          </p:cNvSpPr>
          <p:nvPr>
            <p:ph type="ctrTitle" hasCustomPrompt="1"/>
          </p:nvPr>
        </p:nvSpPr>
        <p:spPr>
          <a:xfrm>
            <a:off x="348343" y="2348854"/>
            <a:ext cx="7772400" cy="454479"/>
          </a:xfrm>
          <a:prstGeom prst="rect">
            <a:avLst/>
          </a:prstGeom>
        </p:spPr>
        <p:txBody>
          <a:bodyPr anchor="b"/>
          <a:lstStyle>
            <a:lvl1pPr marR="9144" algn="l">
              <a:defRPr sz="2800" b="1" cap="all" spc="0" baseline="0">
                <a:solidFill>
                  <a:schemeClr val="bg1"/>
                </a:solidFill>
                <a:effectLst/>
              </a:defRPr>
            </a:lvl1pPr>
            <a:extLst/>
          </a:lstStyle>
          <a:p>
            <a:r>
              <a:rPr lang="en-US" dirty="0" smtClean="0"/>
              <a:t>Thank you</a:t>
            </a:r>
            <a:endParaRPr lang="en-US" dirty="0"/>
          </a:p>
        </p:txBody>
      </p:sp>
      <p:pic>
        <p:nvPicPr>
          <p:cNvPr id="12" name="Picture 11" descr="tre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9892" y="4527576"/>
            <a:ext cx="205202" cy="205202"/>
          </a:xfrm>
          <a:prstGeom prst="rect">
            <a:avLst/>
          </a:prstGeom>
        </p:spPr>
      </p:pic>
      <p:sp>
        <p:nvSpPr>
          <p:cNvPr id="13" name="TextBox 12"/>
          <p:cNvSpPr txBox="1"/>
          <p:nvPr userDrawn="1"/>
        </p:nvSpPr>
        <p:spPr>
          <a:xfrm>
            <a:off x="595661" y="4530411"/>
            <a:ext cx="2728632" cy="215444"/>
          </a:xfrm>
          <a:prstGeom prst="rect">
            <a:avLst/>
          </a:prstGeom>
          <a:noFill/>
        </p:spPr>
        <p:txBody>
          <a:bodyPr wrap="none" rtlCol="0">
            <a:spAutoFit/>
          </a:bodyPr>
          <a:lstStyle/>
          <a:p>
            <a:pPr marL="347663" indent="-347663">
              <a:buClr>
                <a:schemeClr val="accent6"/>
              </a:buClr>
            </a:pPr>
            <a:r>
              <a:rPr lang="en-US" sz="800" dirty="0" smtClean="0">
                <a:solidFill>
                  <a:schemeClr val="bg1"/>
                </a:solidFill>
                <a:latin typeface="Myriad Pro" pitchFamily="34" charset="0"/>
              </a:rPr>
              <a:t>Consider the environment before printing this presentation.</a:t>
            </a:r>
          </a:p>
        </p:txBody>
      </p:sp>
      <p:sp>
        <p:nvSpPr>
          <p:cNvPr id="14" name="Title 7"/>
          <p:cNvSpPr txBox="1">
            <a:spLocks/>
          </p:cNvSpPr>
          <p:nvPr userDrawn="1"/>
        </p:nvSpPr>
        <p:spPr>
          <a:xfrm>
            <a:off x="382247" y="4843812"/>
            <a:ext cx="1068977" cy="224517"/>
          </a:xfrm>
          <a:prstGeom prst="rect">
            <a:avLst/>
          </a:prstGeom>
        </p:spPr>
        <p:txBody>
          <a:bodyPr vert="horz" anchor="b">
            <a:noAutofit/>
          </a:bodyPr>
          <a:lstStyle>
            <a:lvl1pPr marR="9144" algn="l" rtl="0" eaLnBrk="0" fontAlgn="base" hangingPunct="0">
              <a:spcBef>
                <a:spcPct val="0"/>
              </a:spcBef>
              <a:spcAft>
                <a:spcPct val="0"/>
              </a:spcAft>
              <a:defRPr sz="2800" b="1" kern="1200" cap="all" spc="0" baseline="0">
                <a:solidFill>
                  <a:schemeClr val="bg1"/>
                </a:solidFill>
                <a:effectLst/>
                <a:latin typeface="+mj-lt"/>
                <a:ea typeface="+mj-ea"/>
                <a:cs typeface="+mj-cs"/>
              </a:defRPr>
            </a:lvl1pPr>
            <a:lvl2pPr algn="l" rtl="0" eaLnBrk="0" fontAlgn="base" hangingPunct="0">
              <a:spcBef>
                <a:spcPct val="0"/>
              </a:spcBef>
              <a:spcAft>
                <a:spcPct val="0"/>
              </a:spcAft>
              <a:defRPr sz="3600">
                <a:solidFill>
                  <a:schemeClr val="bg1"/>
                </a:solidFill>
                <a:latin typeface="Bell Gothic Std Black" pitchFamily="34" charset="0"/>
              </a:defRPr>
            </a:lvl2pPr>
            <a:lvl3pPr algn="l" rtl="0" eaLnBrk="0" fontAlgn="base" hangingPunct="0">
              <a:spcBef>
                <a:spcPct val="0"/>
              </a:spcBef>
              <a:spcAft>
                <a:spcPct val="0"/>
              </a:spcAft>
              <a:defRPr sz="3600">
                <a:solidFill>
                  <a:schemeClr val="bg1"/>
                </a:solidFill>
                <a:latin typeface="Bell Gothic Std Black" pitchFamily="34" charset="0"/>
              </a:defRPr>
            </a:lvl3pPr>
            <a:lvl4pPr algn="l" rtl="0" eaLnBrk="0" fontAlgn="base" hangingPunct="0">
              <a:spcBef>
                <a:spcPct val="0"/>
              </a:spcBef>
              <a:spcAft>
                <a:spcPct val="0"/>
              </a:spcAft>
              <a:defRPr sz="3600">
                <a:solidFill>
                  <a:schemeClr val="bg1"/>
                </a:solidFill>
                <a:latin typeface="Bell Gothic Std Black" pitchFamily="34" charset="0"/>
              </a:defRPr>
            </a:lvl4pPr>
            <a:lvl5pPr algn="l" rtl="0" eaLnBrk="0" fontAlgn="base" hangingPunct="0">
              <a:spcBef>
                <a:spcPct val="0"/>
              </a:spcBef>
              <a:spcAft>
                <a:spcPct val="0"/>
              </a:spcAft>
              <a:defRPr sz="3600">
                <a:solidFill>
                  <a:schemeClr val="bg1"/>
                </a:solidFill>
                <a:latin typeface="Bell Gothic Std Black" pitchFamily="34" charset="0"/>
              </a:defRPr>
            </a:lvl5pPr>
            <a:lvl6pPr marL="457200" algn="l" rtl="0" eaLnBrk="1" fontAlgn="base" hangingPunct="1">
              <a:spcBef>
                <a:spcPct val="0"/>
              </a:spcBef>
              <a:spcAft>
                <a:spcPct val="0"/>
              </a:spcAft>
              <a:defRPr sz="4000">
                <a:solidFill>
                  <a:srgbClr val="C1EEFF"/>
                </a:solidFill>
                <a:latin typeface="Consolas" pitchFamily="49" charset="0"/>
              </a:defRPr>
            </a:lvl6pPr>
            <a:lvl7pPr marL="914400" algn="l" rtl="0" eaLnBrk="1" fontAlgn="base" hangingPunct="1">
              <a:spcBef>
                <a:spcPct val="0"/>
              </a:spcBef>
              <a:spcAft>
                <a:spcPct val="0"/>
              </a:spcAft>
              <a:defRPr sz="4000">
                <a:solidFill>
                  <a:srgbClr val="C1EEFF"/>
                </a:solidFill>
                <a:latin typeface="Consolas" pitchFamily="49" charset="0"/>
              </a:defRPr>
            </a:lvl7pPr>
            <a:lvl8pPr marL="1371600" algn="l" rtl="0" eaLnBrk="1" fontAlgn="base" hangingPunct="1">
              <a:spcBef>
                <a:spcPct val="0"/>
              </a:spcBef>
              <a:spcAft>
                <a:spcPct val="0"/>
              </a:spcAft>
              <a:defRPr sz="4000">
                <a:solidFill>
                  <a:srgbClr val="C1EEFF"/>
                </a:solidFill>
                <a:latin typeface="Consolas" pitchFamily="49" charset="0"/>
              </a:defRPr>
            </a:lvl8pPr>
            <a:lvl9pPr marL="1828800" algn="l" rtl="0" eaLnBrk="1" fontAlgn="base" hangingPunct="1">
              <a:spcBef>
                <a:spcPct val="0"/>
              </a:spcBef>
              <a:spcAft>
                <a:spcPct val="0"/>
              </a:spcAft>
              <a:defRPr sz="4000">
                <a:solidFill>
                  <a:srgbClr val="C1EEFF"/>
                </a:solidFill>
                <a:latin typeface="Consolas" pitchFamily="49" charset="0"/>
              </a:defRPr>
            </a:lvl9pPr>
            <a:extLst/>
          </a:lstStyle>
          <a:p>
            <a:pPr marL="0" marR="9144" indent="0" algn="l" defTabSz="914400" rtl="0" eaLnBrk="0" fontAlgn="base" latinLnBrk="0" hangingPunct="0">
              <a:lnSpc>
                <a:spcPct val="100000"/>
              </a:lnSpc>
              <a:spcBef>
                <a:spcPct val="0"/>
              </a:spcBef>
              <a:spcAft>
                <a:spcPct val="0"/>
              </a:spcAft>
              <a:buClrTx/>
              <a:buSzTx/>
              <a:buFontTx/>
              <a:buNone/>
              <a:tabLst/>
              <a:defRPr/>
            </a:pPr>
            <a:r>
              <a:rPr lang="en-US" sz="600" b="0" cap="none" dirty="0" smtClean="0">
                <a:latin typeface="+mn-lt"/>
              </a:rPr>
              <a:t>Confidential</a:t>
            </a:r>
            <a:endParaRPr lang="en-US" sz="600" b="0" cap="none" dirty="0">
              <a:latin typeface="+mn-lt"/>
            </a:endParaRPr>
          </a:p>
        </p:txBody>
      </p:sp>
    </p:spTree>
    <p:extLst>
      <p:ext uri="{BB962C8B-B14F-4D97-AF65-F5344CB8AC3E}">
        <p14:creationId xmlns:p14="http://schemas.microsoft.com/office/powerpoint/2010/main" val="585210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Bulleted text">
    <p:spTree>
      <p:nvGrpSpPr>
        <p:cNvPr id="1" name=""/>
        <p:cNvGrpSpPr/>
        <p:nvPr/>
      </p:nvGrpSpPr>
      <p:grpSpPr>
        <a:xfrm>
          <a:off x="0" y="0"/>
          <a:ext cx="0" cy="0"/>
          <a:chOff x="0" y="0"/>
          <a:chExt cx="0" cy="0"/>
        </a:xfrm>
      </p:grpSpPr>
      <p:sp>
        <p:nvSpPr>
          <p:cNvPr id="12" name="Text Placeholder 11"/>
          <p:cNvSpPr>
            <a:spLocks noGrp="1"/>
          </p:cNvSpPr>
          <p:nvPr>
            <p:ph type="body" sz="quarter" idx="18"/>
          </p:nvPr>
        </p:nvSpPr>
        <p:spPr>
          <a:xfrm>
            <a:off x="660401" y="1218804"/>
            <a:ext cx="8195733" cy="685800"/>
          </a:xfrm>
          <a:prstGeom prst="rect">
            <a:avLst/>
          </a:prstGeom>
        </p:spPr>
        <p:txBody>
          <a:bodyPr/>
          <a:lstStyle>
            <a:lvl1pPr>
              <a:defRPr sz="1600">
                <a:latin typeface="Myriad Pro" pitchFamily="34" charset="0"/>
              </a:defRPr>
            </a:lvl1pPr>
            <a:lvl2pPr>
              <a:defRPr sz="1600">
                <a:latin typeface="Myriad Pro" pitchFamily="34" charset="0"/>
              </a:defRPr>
            </a:lvl2pPr>
            <a:lvl3pPr>
              <a:defRPr sz="1600">
                <a:latin typeface="Myriad Pro" pitchFamily="34" charset="0"/>
              </a:defRPr>
            </a:lvl3pPr>
            <a:lvl4pPr>
              <a:defRPr sz="1600">
                <a:latin typeface="Myriad Pro" pitchFamily="34" charset="0"/>
              </a:defRPr>
            </a:lvl4pPr>
            <a:lvl5pPr>
              <a:defRPr sz="1600">
                <a:latin typeface="Myriad Pro"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itle 1"/>
          <p:cNvSpPr>
            <a:spLocks noGrp="1"/>
          </p:cNvSpPr>
          <p:nvPr>
            <p:ph type="title"/>
          </p:nvPr>
        </p:nvSpPr>
        <p:spPr>
          <a:xfrm>
            <a:off x="162764" y="138908"/>
            <a:ext cx="7772400" cy="464342"/>
          </a:xfrm>
          <a:prstGeom prst="rect">
            <a:avLst/>
          </a:prstGeom>
        </p:spPr>
        <p:txBody>
          <a:bodyPr/>
          <a:lstStyle/>
          <a:p>
            <a:r>
              <a:rPr lang="en-US" dirty="0" smtClean="0"/>
              <a:t>Click to edit Master title style</a:t>
            </a:r>
            <a:endParaRPr lang="en-US" dirty="0"/>
          </a:p>
        </p:txBody>
      </p:sp>
      <p:sp>
        <p:nvSpPr>
          <p:cNvPr id="15" name="Text Placeholder 5"/>
          <p:cNvSpPr>
            <a:spLocks noGrp="1"/>
          </p:cNvSpPr>
          <p:nvPr>
            <p:ph type="body" sz="quarter" idx="12"/>
          </p:nvPr>
        </p:nvSpPr>
        <p:spPr>
          <a:xfrm>
            <a:off x="163972" y="686014"/>
            <a:ext cx="8678862" cy="373568"/>
          </a:xfrm>
          <a:prstGeom prst="rect">
            <a:avLst/>
          </a:prstGeom>
        </p:spPr>
        <p:txBody>
          <a:bodyPr/>
          <a:lstStyle>
            <a:lvl1pPr>
              <a:buNone/>
              <a:defRPr sz="2000" b="0">
                <a:latin typeface="Myriad Pro" pitchFamily="34" charset="0"/>
              </a:defRPr>
            </a:lvl1pPr>
          </a:lstStyle>
          <a:p>
            <a:pPr lvl="0"/>
            <a:r>
              <a:rPr lang="en-US" dirty="0" smtClean="0"/>
              <a:t>Click to edit Master text styles</a:t>
            </a:r>
          </a:p>
        </p:txBody>
      </p:sp>
      <p:sp>
        <p:nvSpPr>
          <p:cNvPr id="9" name="Footer Placeholder 2"/>
          <p:cNvSpPr>
            <a:spLocks noGrp="1"/>
          </p:cNvSpPr>
          <p:nvPr>
            <p:ph type="ftr" sz="quarter" idx="3"/>
          </p:nvPr>
        </p:nvSpPr>
        <p:spPr>
          <a:xfrm>
            <a:off x="672188" y="4804342"/>
            <a:ext cx="2895600" cy="200369"/>
          </a:xfrm>
          <a:prstGeom prst="rect">
            <a:avLst/>
          </a:prstGeom>
        </p:spPr>
        <p:txBody>
          <a:bodyPr/>
          <a:lstStyle>
            <a:lvl1pPr>
              <a:defRPr sz="600">
                <a:solidFill>
                  <a:schemeClr val="bg1"/>
                </a:solidFill>
                <a:latin typeface="Myriad Pro" pitchFamily="34" charset="0"/>
              </a:defRPr>
            </a:lvl1pPr>
          </a:lstStyle>
          <a:p>
            <a:pPr>
              <a:defRPr/>
            </a:pPr>
            <a:r>
              <a:rPr lang="en-US" dirty="0" smtClean="0"/>
              <a:t>Confidential | Planar Systems</a:t>
            </a:r>
            <a:endParaRPr lang="en-US" dirty="0"/>
          </a:p>
        </p:txBody>
      </p:sp>
      <p:sp>
        <p:nvSpPr>
          <p:cNvPr id="10" name="Slide Number Placeholder 3"/>
          <p:cNvSpPr>
            <a:spLocks noGrp="1"/>
          </p:cNvSpPr>
          <p:nvPr>
            <p:ph type="sldNum" sz="quarter" idx="4"/>
          </p:nvPr>
        </p:nvSpPr>
        <p:spPr>
          <a:xfrm>
            <a:off x="225425" y="4800600"/>
            <a:ext cx="427038" cy="163289"/>
          </a:xfrm>
          <a:prstGeom prst="rect">
            <a:avLst/>
          </a:prstGeom>
        </p:spPr>
        <p:txBody>
          <a:bodyPr/>
          <a:lstStyle>
            <a:lvl1pPr>
              <a:defRPr sz="600">
                <a:solidFill>
                  <a:schemeClr val="bg1"/>
                </a:solidFill>
                <a:latin typeface="Myriad Pro" pitchFamily="34" charset="0"/>
              </a:defRPr>
            </a:lvl1pPr>
          </a:lstStyle>
          <a:p>
            <a:pPr>
              <a:defRPr/>
            </a:pPr>
            <a:fld id="{610A0BCD-70B4-4B9D-BC9B-42A87D9211B4}" type="slidenum">
              <a:rPr lang="en-US" smtClean="0"/>
              <a:pPr>
                <a:defRPr/>
              </a:pPr>
              <a:t>‹Nr.›</a:t>
            </a:fld>
            <a:endParaRPr lang="en-US" dirty="0"/>
          </a:p>
        </p:txBody>
      </p:sp>
    </p:spTree>
    <p:extLst>
      <p:ext uri="{BB962C8B-B14F-4D97-AF65-F5344CB8AC3E}">
        <p14:creationId xmlns:p14="http://schemas.microsoft.com/office/powerpoint/2010/main" val="2912004479"/>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Planar Dark Layout #3">
    <p:spTree>
      <p:nvGrpSpPr>
        <p:cNvPr id="1" name=""/>
        <p:cNvGrpSpPr/>
        <p:nvPr/>
      </p:nvGrpSpPr>
      <p:grpSpPr>
        <a:xfrm>
          <a:off x="0" y="0"/>
          <a:ext cx="0" cy="0"/>
          <a:chOff x="0" y="0"/>
          <a:chExt cx="0" cy="0"/>
        </a:xfrm>
      </p:grpSpPr>
      <p:sp>
        <p:nvSpPr>
          <p:cNvPr id="7" name="Footer Placeholder 2"/>
          <p:cNvSpPr>
            <a:spLocks noGrp="1"/>
          </p:cNvSpPr>
          <p:nvPr>
            <p:ph type="ftr" sz="quarter" idx="3"/>
          </p:nvPr>
        </p:nvSpPr>
        <p:spPr>
          <a:xfrm>
            <a:off x="672188" y="4751596"/>
            <a:ext cx="2895600" cy="200369"/>
          </a:xfrm>
          <a:prstGeom prst="rect">
            <a:avLst/>
          </a:prstGeom>
        </p:spPr>
        <p:txBody>
          <a:bodyPr/>
          <a:lstStyle>
            <a:lvl1pPr>
              <a:defRPr sz="600">
                <a:solidFill>
                  <a:schemeClr val="bg1"/>
                </a:solidFill>
                <a:latin typeface="Myriad Pro" pitchFamily="34" charset="0"/>
              </a:defRPr>
            </a:lvl1pPr>
          </a:lstStyle>
          <a:p>
            <a:pPr>
              <a:defRPr/>
            </a:pPr>
            <a:r>
              <a:rPr lang="en-US" dirty="0" smtClean="0"/>
              <a:t>Confidential</a:t>
            </a:r>
            <a:endParaRPr lang="en-US" dirty="0"/>
          </a:p>
        </p:txBody>
      </p:sp>
      <p:sp>
        <p:nvSpPr>
          <p:cNvPr id="8" name="Slide Number Placeholder 3"/>
          <p:cNvSpPr>
            <a:spLocks noGrp="1"/>
          </p:cNvSpPr>
          <p:nvPr>
            <p:ph type="sldNum" sz="quarter" idx="4"/>
          </p:nvPr>
        </p:nvSpPr>
        <p:spPr>
          <a:xfrm>
            <a:off x="225425" y="4747854"/>
            <a:ext cx="427038" cy="163289"/>
          </a:xfrm>
          <a:prstGeom prst="rect">
            <a:avLst/>
          </a:prstGeom>
        </p:spPr>
        <p:txBody>
          <a:bodyPr/>
          <a:lstStyle>
            <a:lvl1pPr>
              <a:defRPr sz="600">
                <a:solidFill>
                  <a:schemeClr val="bg1"/>
                </a:solidFill>
                <a:latin typeface="Myriad Pro" pitchFamily="34" charset="0"/>
              </a:defRPr>
            </a:lvl1pPr>
          </a:lstStyle>
          <a:p>
            <a:pPr>
              <a:defRPr/>
            </a:pPr>
            <a:fld id="{610A0BCD-70B4-4B9D-BC9B-42A87D9211B4}" type="slidenum">
              <a:rPr lang="en-US" smtClean="0"/>
              <a:pPr>
                <a:defRPr/>
              </a:pPr>
              <a:t>‹Nr.›</a:t>
            </a:fld>
            <a:endParaRPr lang="en-US" dirty="0"/>
          </a:p>
        </p:txBody>
      </p:sp>
      <p:sp>
        <p:nvSpPr>
          <p:cNvPr id="9" name="Text Placeholder 7"/>
          <p:cNvSpPr>
            <a:spLocks noGrp="1"/>
          </p:cNvSpPr>
          <p:nvPr>
            <p:ph type="body" sz="quarter" idx="15"/>
          </p:nvPr>
        </p:nvSpPr>
        <p:spPr>
          <a:xfrm>
            <a:off x="533708" y="1347035"/>
            <a:ext cx="8179329" cy="685800"/>
          </a:xfrm>
          <a:prstGeom prst="rect">
            <a:avLst/>
          </a:prstGeom>
        </p:spPr>
        <p:txBody>
          <a:bodyPr/>
          <a:lstStyle>
            <a:lvl1pPr>
              <a:buNone/>
              <a:defRPr sz="1800">
                <a:latin typeface="Myriad Pro" pitchFamily="34" charset="0"/>
              </a:defRPr>
            </a:lvl1pPr>
            <a:lvl2pPr>
              <a:buNone/>
              <a:defRPr sz="1800">
                <a:latin typeface="Myriad Pro" pitchFamily="34" charset="0"/>
              </a:defRPr>
            </a:lvl2pPr>
            <a:lvl3pPr>
              <a:buNone/>
              <a:defRPr sz="1800">
                <a:latin typeface="Myriad Pro" pitchFamily="34" charset="0"/>
              </a:defRPr>
            </a:lvl3pPr>
            <a:lvl4pPr>
              <a:buNone/>
              <a:defRPr sz="1800">
                <a:latin typeface="Myriad Pro" pitchFamily="34" charset="0"/>
              </a:defRPr>
            </a:lvl4pPr>
            <a:lvl5pPr>
              <a:buNone/>
              <a:defRPr sz="1800">
                <a:latin typeface="Myriad Pro"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itle 1"/>
          <p:cNvSpPr>
            <a:spLocks noGrp="1"/>
          </p:cNvSpPr>
          <p:nvPr>
            <p:ph type="title"/>
          </p:nvPr>
        </p:nvSpPr>
        <p:spPr>
          <a:xfrm>
            <a:off x="162764" y="138910"/>
            <a:ext cx="7772400" cy="464342"/>
          </a:xfrm>
          <a:prstGeom prst="rect">
            <a:avLst/>
          </a:prstGeom>
        </p:spPr>
        <p:txBody>
          <a:bodyPr/>
          <a:lstStyle>
            <a:lvl1pPr>
              <a:defRPr b="1" i="0"/>
            </a:lvl1pPr>
          </a:lstStyle>
          <a:p>
            <a:r>
              <a:rPr lang="en-US" dirty="0" smtClean="0"/>
              <a:t>Click to edit Master title style</a:t>
            </a:r>
            <a:endParaRPr lang="en-US" dirty="0"/>
          </a:p>
        </p:txBody>
      </p:sp>
      <p:sp>
        <p:nvSpPr>
          <p:cNvPr id="11" name="Text Placeholder 5"/>
          <p:cNvSpPr>
            <a:spLocks noGrp="1"/>
          </p:cNvSpPr>
          <p:nvPr>
            <p:ph type="body" sz="quarter" idx="20"/>
          </p:nvPr>
        </p:nvSpPr>
        <p:spPr>
          <a:xfrm>
            <a:off x="342805" y="686014"/>
            <a:ext cx="8678862" cy="373568"/>
          </a:xfrm>
          <a:prstGeom prst="rect">
            <a:avLst/>
          </a:prstGeom>
        </p:spPr>
        <p:txBody>
          <a:bodyPr/>
          <a:lstStyle>
            <a:lvl1pPr>
              <a:buNone/>
              <a:defRPr sz="2000" b="0">
                <a:latin typeface="Myriad Pro"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4015755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Leyard Dark Layout #6">
    <p:spTree>
      <p:nvGrpSpPr>
        <p:cNvPr id="1" name=""/>
        <p:cNvGrpSpPr/>
        <p:nvPr/>
      </p:nvGrpSpPr>
      <p:grpSpPr>
        <a:xfrm>
          <a:off x="0" y="0"/>
          <a:ext cx="0" cy="0"/>
          <a:chOff x="0" y="0"/>
          <a:chExt cx="0" cy="0"/>
        </a:xfrm>
      </p:grpSpPr>
      <p:sp>
        <p:nvSpPr>
          <p:cNvPr id="11" name="TextBox 10"/>
          <p:cNvSpPr txBox="1"/>
          <p:nvPr userDrawn="1"/>
        </p:nvSpPr>
        <p:spPr>
          <a:xfrm>
            <a:off x="425405" y="1868186"/>
            <a:ext cx="4826000" cy="400110"/>
          </a:xfrm>
          <a:prstGeom prst="rect">
            <a:avLst/>
          </a:prstGeom>
          <a:noFill/>
        </p:spPr>
        <p:txBody>
          <a:bodyPr>
            <a:spAutoFit/>
          </a:bodyPr>
          <a:lstStyle/>
          <a:p>
            <a:pPr marL="347663" indent="-347663">
              <a:buClr>
                <a:schemeClr val="accent6"/>
              </a:buClr>
              <a:buFont typeface="Wingdings" pitchFamily="2" charset="2"/>
              <a:buChar char="§"/>
              <a:defRPr/>
            </a:pPr>
            <a:endParaRPr lang="en-US" dirty="0">
              <a:latin typeface="Myriad Pro" pitchFamily="34" charset="0"/>
            </a:endParaRPr>
          </a:p>
        </p:txBody>
      </p:sp>
      <p:sp>
        <p:nvSpPr>
          <p:cNvPr id="12" name="Picture Placeholder 6"/>
          <p:cNvSpPr>
            <a:spLocks noGrp="1"/>
          </p:cNvSpPr>
          <p:nvPr>
            <p:ph type="pic" sz="quarter" idx="12"/>
          </p:nvPr>
        </p:nvSpPr>
        <p:spPr>
          <a:xfrm>
            <a:off x="4942991" y="1250307"/>
            <a:ext cx="3720495" cy="2861153"/>
          </a:xfrm>
          <a:prstGeom prst="rect">
            <a:avLst/>
          </a:prstGeom>
          <a:noFill/>
          <a:ln>
            <a:solidFill>
              <a:schemeClr val="tx1"/>
            </a:solidFill>
          </a:ln>
        </p:spPr>
        <p:txBody>
          <a:bodyPr/>
          <a:lstStyle>
            <a:lvl1pPr>
              <a:buClr>
                <a:schemeClr val="accent1"/>
              </a:buClr>
              <a:buSzPct val="100000"/>
              <a:defRPr>
                <a:latin typeface="Myriad Pro" pitchFamily="34" charset="0"/>
              </a:defRPr>
            </a:lvl1pPr>
          </a:lstStyle>
          <a:p>
            <a:pPr lvl="0"/>
            <a:r>
              <a:rPr lang="en-US" noProof="0" dirty="0" smtClean="0"/>
              <a:t>Click icon to add picture</a:t>
            </a:r>
            <a:endParaRPr lang="en-US" noProof="0" dirty="0"/>
          </a:p>
        </p:txBody>
      </p:sp>
      <p:sp>
        <p:nvSpPr>
          <p:cNvPr id="13" name="Text Placeholder 12"/>
          <p:cNvSpPr>
            <a:spLocks noGrp="1"/>
          </p:cNvSpPr>
          <p:nvPr>
            <p:ph type="body" sz="quarter" idx="17"/>
          </p:nvPr>
        </p:nvSpPr>
        <p:spPr>
          <a:xfrm>
            <a:off x="355780" y="1703397"/>
            <a:ext cx="4500112" cy="685800"/>
          </a:xfrm>
          <a:prstGeom prst="rect">
            <a:avLst/>
          </a:prstGeom>
        </p:spPr>
        <p:txBody>
          <a:bodyPr/>
          <a:lstStyle>
            <a:lvl1pPr>
              <a:buClr>
                <a:schemeClr val="accent1"/>
              </a:buClr>
              <a:buSzPct val="100000"/>
              <a:defRPr sz="1800">
                <a:latin typeface="Myriad Pro" pitchFamily="34" charset="0"/>
              </a:defRPr>
            </a:lvl1pPr>
            <a:lvl2pPr>
              <a:buClr>
                <a:schemeClr val="accent1"/>
              </a:buClr>
              <a:buSzPct val="100000"/>
              <a:defRPr sz="1800">
                <a:latin typeface="Myriad Pro" pitchFamily="34" charset="0"/>
              </a:defRPr>
            </a:lvl2pPr>
            <a:lvl3pPr>
              <a:buClr>
                <a:schemeClr val="accent1"/>
              </a:buClr>
              <a:buSzPct val="100000"/>
              <a:defRPr sz="1800">
                <a:latin typeface="Myriad Pro" pitchFamily="34" charset="0"/>
              </a:defRPr>
            </a:lvl3pPr>
            <a:lvl4pPr>
              <a:buClr>
                <a:schemeClr val="accent1"/>
              </a:buClr>
              <a:buSzPct val="100000"/>
              <a:defRPr sz="1800">
                <a:latin typeface="Myriad Pro" pitchFamily="34" charset="0"/>
              </a:defRPr>
            </a:lvl4pPr>
            <a:lvl5pPr>
              <a:buClr>
                <a:schemeClr val="accent1"/>
              </a:buClr>
              <a:buSzPct val="100000"/>
              <a:defRPr sz="1800">
                <a:latin typeface="Myriad Pro"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Text Placeholder 19"/>
          <p:cNvSpPr>
            <a:spLocks noGrp="1"/>
          </p:cNvSpPr>
          <p:nvPr>
            <p:ph type="body" sz="quarter" idx="19" hasCustomPrompt="1"/>
          </p:nvPr>
        </p:nvSpPr>
        <p:spPr>
          <a:xfrm>
            <a:off x="338317" y="1328701"/>
            <a:ext cx="4506688" cy="350722"/>
          </a:xfrm>
          <a:prstGeom prst="rect">
            <a:avLst/>
          </a:prstGeom>
        </p:spPr>
        <p:txBody>
          <a:bodyPr/>
          <a:lstStyle>
            <a:lvl1pPr>
              <a:buNone/>
              <a:defRPr sz="1800">
                <a:latin typeface="Myriad Pro" pitchFamily="34" charset="0"/>
              </a:defRPr>
            </a:lvl1pPr>
          </a:lstStyle>
          <a:p>
            <a:pPr lvl="0"/>
            <a:r>
              <a:rPr lang="en-US" dirty="0" smtClean="0"/>
              <a:t>CLICK TO EDIT MASTER TEXT STYLES</a:t>
            </a:r>
          </a:p>
        </p:txBody>
      </p:sp>
      <p:sp>
        <p:nvSpPr>
          <p:cNvPr id="18" name="Text Placeholder 5"/>
          <p:cNvSpPr>
            <a:spLocks noGrp="1"/>
          </p:cNvSpPr>
          <p:nvPr>
            <p:ph type="body" sz="quarter" idx="20"/>
          </p:nvPr>
        </p:nvSpPr>
        <p:spPr>
          <a:xfrm>
            <a:off x="342805" y="686014"/>
            <a:ext cx="8678862" cy="373568"/>
          </a:xfrm>
          <a:prstGeom prst="rect">
            <a:avLst/>
          </a:prstGeom>
        </p:spPr>
        <p:txBody>
          <a:bodyPr/>
          <a:lstStyle>
            <a:lvl1pPr>
              <a:buNone/>
              <a:defRPr sz="2000" b="0">
                <a:latin typeface="Myriad Pro" pitchFamily="34" charset="0"/>
              </a:defRPr>
            </a:lvl1pPr>
          </a:lstStyle>
          <a:p>
            <a:pPr lvl="0"/>
            <a:r>
              <a:rPr lang="en-US" dirty="0" smtClean="0"/>
              <a:t>Click to edit Master text styles</a:t>
            </a:r>
          </a:p>
        </p:txBody>
      </p:sp>
      <p:sp>
        <p:nvSpPr>
          <p:cNvPr id="19" name="Title 1"/>
          <p:cNvSpPr>
            <a:spLocks noGrp="1"/>
          </p:cNvSpPr>
          <p:nvPr>
            <p:ph type="title"/>
          </p:nvPr>
        </p:nvSpPr>
        <p:spPr>
          <a:xfrm>
            <a:off x="162764" y="138910"/>
            <a:ext cx="7772400" cy="464342"/>
          </a:xfrm>
          <a:prstGeom prst="rect">
            <a:avLst/>
          </a:prstGeom>
        </p:spPr>
        <p:txBody>
          <a:bodyPr/>
          <a:lstStyle>
            <a:lvl1pPr>
              <a:defRPr b="1" i="0"/>
            </a:lvl1pPr>
          </a:lstStyle>
          <a:p>
            <a:r>
              <a:rPr lang="en-US" dirty="0" smtClean="0"/>
              <a:t>Click to edit Master title style</a:t>
            </a:r>
            <a:endParaRPr lang="en-US" dirty="0"/>
          </a:p>
        </p:txBody>
      </p:sp>
    </p:spTree>
    <p:extLst>
      <p:ext uri="{BB962C8B-B14F-4D97-AF65-F5344CB8AC3E}">
        <p14:creationId xmlns:p14="http://schemas.microsoft.com/office/powerpoint/2010/main" val="20898389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Leyard Dark Layout #1">
    <p:spTree>
      <p:nvGrpSpPr>
        <p:cNvPr id="1" name=""/>
        <p:cNvGrpSpPr/>
        <p:nvPr/>
      </p:nvGrpSpPr>
      <p:grpSpPr>
        <a:xfrm>
          <a:off x="0" y="0"/>
          <a:ext cx="0" cy="0"/>
          <a:chOff x="0" y="0"/>
          <a:chExt cx="0" cy="0"/>
        </a:xfrm>
      </p:grpSpPr>
      <p:sp>
        <p:nvSpPr>
          <p:cNvPr id="7" name="Title 1"/>
          <p:cNvSpPr>
            <a:spLocks noGrp="1"/>
          </p:cNvSpPr>
          <p:nvPr>
            <p:ph type="title"/>
          </p:nvPr>
        </p:nvSpPr>
        <p:spPr>
          <a:xfrm>
            <a:off x="162764" y="138910"/>
            <a:ext cx="7772400" cy="464342"/>
          </a:xfrm>
          <a:prstGeom prst="rect">
            <a:avLst/>
          </a:prstGeom>
        </p:spPr>
        <p:txBody>
          <a:bodyPr/>
          <a:lstStyle>
            <a:lvl1pPr>
              <a:defRPr b="1" i="0"/>
            </a:lvl1pPr>
          </a:lstStyle>
          <a:p>
            <a:r>
              <a:rPr lang="en-US" dirty="0" smtClean="0"/>
              <a:t>Click to edit Master title style</a:t>
            </a:r>
            <a:endParaRPr lang="en-US" dirty="0"/>
          </a:p>
        </p:txBody>
      </p:sp>
    </p:spTree>
    <p:extLst>
      <p:ext uri="{BB962C8B-B14F-4D97-AF65-F5344CB8AC3E}">
        <p14:creationId xmlns:p14="http://schemas.microsoft.com/office/powerpoint/2010/main" val="12013281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Leyard Dark Layout #3">
    <p:spTree>
      <p:nvGrpSpPr>
        <p:cNvPr id="1" name=""/>
        <p:cNvGrpSpPr/>
        <p:nvPr/>
      </p:nvGrpSpPr>
      <p:grpSpPr>
        <a:xfrm>
          <a:off x="0" y="0"/>
          <a:ext cx="0" cy="0"/>
          <a:chOff x="0" y="0"/>
          <a:chExt cx="0" cy="0"/>
        </a:xfrm>
      </p:grpSpPr>
      <p:sp>
        <p:nvSpPr>
          <p:cNvPr id="12" name="Text Placeholder 11"/>
          <p:cNvSpPr>
            <a:spLocks noGrp="1"/>
          </p:cNvSpPr>
          <p:nvPr>
            <p:ph type="body" sz="quarter" idx="18"/>
          </p:nvPr>
        </p:nvSpPr>
        <p:spPr>
          <a:xfrm>
            <a:off x="536079" y="1352034"/>
            <a:ext cx="8195733" cy="685800"/>
          </a:xfrm>
          <a:prstGeom prst="rect">
            <a:avLst/>
          </a:prstGeom>
        </p:spPr>
        <p:txBody>
          <a:bodyPr/>
          <a:lstStyle>
            <a:lvl1pPr>
              <a:buClr>
                <a:schemeClr val="accent1"/>
              </a:buClr>
              <a:defRPr sz="1600">
                <a:latin typeface="Myriad Pro" pitchFamily="34" charset="0"/>
              </a:defRPr>
            </a:lvl1pPr>
            <a:lvl2pPr>
              <a:buClr>
                <a:schemeClr val="accent1"/>
              </a:buClr>
              <a:defRPr sz="1600">
                <a:latin typeface="Myriad Pro" pitchFamily="34" charset="0"/>
              </a:defRPr>
            </a:lvl2pPr>
            <a:lvl3pPr>
              <a:buClr>
                <a:schemeClr val="accent1"/>
              </a:buClr>
              <a:defRPr sz="1600">
                <a:latin typeface="Myriad Pro" pitchFamily="34" charset="0"/>
              </a:defRPr>
            </a:lvl3pPr>
            <a:lvl4pPr>
              <a:buClr>
                <a:schemeClr val="accent1"/>
              </a:buClr>
              <a:defRPr sz="1600">
                <a:latin typeface="Myriad Pro" pitchFamily="34" charset="0"/>
              </a:defRPr>
            </a:lvl4pPr>
            <a:lvl5pPr>
              <a:buClr>
                <a:schemeClr val="accent1"/>
              </a:buClr>
              <a:defRPr sz="1600">
                <a:latin typeface="Myriad Pro"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itle 1"/>
          <p:cNvSpPr>
            <a:spLocks noGrp="1"/>
          </p:cNvSpPr>
          <p:nvPr>
            <p:ph type="title"/>
          </p:nvPr>
        </p:nvSpPr>
        <p:spPr>
          <a:xfrm>
            <a:off x="162764" y="138910"/>
            <a:ext cx="7772400" cy="464342"/>
          </a:xfrm>
          <a:prstGeom prst="rect">
            <a:avLst/>
          </a:prstGeom>
        </p:spPr>
        <p:txBody>
          <a:bodyPr/>
          <a:lstStyle>
            <a:lvl1pPr>
              <a:defRPr b="1" i="0"/>
            </a:lvl1pPr>
          </a:lstStyle>
          <a:p>
            <a:r>
              <a:rPr lang="en-US" dirty="0" smtClean="0"/>
              <a:t>Click to edit Master title style</a:t>
            </a:r>
            <a:endParaRPr lang="en-US" dirty="0"/>
          </a:p>
        </p:txBody>
      </p:sp>
      <p:sp>
        <p:nvSpPr>
          <p:cNvPr id="9" name="Text Placeholder 5"/>
          <p:cNvSpPr>
            <a:spLocks noGrp="1"/>
          </p:cNvSpPr>
          <p:nvPr>
            <p:ph type="body" sz="quarter" idx="20"/>
          </p:nvPr>
        </p:nvSpPr>
        <p:spPr>
          <a:xfrm>
            <a:off x="342805" y="686014"/>
            <a:ext cx="8678862" cy="373568"/>
          </a:xfrm>
          <a:prstGeom prst="rect">
            <a:avLst/>
          </a:prstGeom>
        </p:spPr>
        <p:txBody>
          <a:bodyPr/>
          <a:lstStyle>
            <a:lvl1pPr>
              <a:buNone/>
              <a:defRPr sz="2000" b="0">
                <a:latin typeface="Myriad Pro"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23874715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Slide - Dark">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74558"/>
            <a:ext cx="9144969" cy="5155127"/>
          </a:xfrm>
          <a:prstGeom prst="rect">
            <a:avLst/>
          </a:prstGeom>
        </p:spPr>
      </p:pic>
      <p:sp>
        <p:nvSpPr>
          <p:cNvPr id="9" name="Title 7"/>
          <p:cNvSpPr>
            <a:spLocks noGrp="1"/>
          </p:cNvSpPr>
          <p:nvPr>
            <p:ph type="ctrTitle" hasCustomPrompt="1"/>
          </p:nvPr>
        </p:nvSpPr>
        <p:spPr>
          <a:xfrm>
            <a:off x="348343" y="1944456"/>
            <a:ext cx="7772400" cy="454479"/>
          </a:xfrm>
          <a:prstGeom prst="rect">
            <a:avLst/>
          </a:prstGeom>
        </p:spPr>
        <p:txBody>
          <a:bodyPr anchor="b"/>
          <a:lstStyle>
            <a:lvl1pPr marR="9144" algn="l">
              <a:defRPr sz="2800" b="1" cap="all" spc="0" baseline="0">
                <a:solidFill>
                  <a:schemeClr val="bg1"/>
                </a:solidFill>
                <a:effectLst/>
              </a:defRPr>
            </a:lvl1pPr>
            <a:extLst/>
          </a:lstStyle>
          <a:p>
            <a:r>
              <a:rPr lang="en-US" dirty="0" smtClean="0"/>
              <a:t>Click to edit master headline</a:t>
            </a:r>
            <a:endParaRPr lang="en-US" dirty="0"/>
          </a:p>
        </p:txBody>
      </p:sp>
      <p:sp>
        <p:nvSpPr>
          <p:cNvPr id="10" name="Subtitle 8"/>
          <p:cNvSpPr>
            <a:spLocks noGrp="1"/>
          </p:cNvSpPr>
          <p:nvPr>
            <p:ph type="subTitle" idx="1"/>
          </p:nvPr>
        </p:nvSpPr>
        <p:spPr>
          <a:xfrm>
            <a:off x="348343" y="2464253"/>
            <a:ext cx="7772400" cy="329293"/>
          </a:xfrm>
          <a:prstGeom prst="rect">
            <a:avLst/>
          </a:prstGeom>
        </p:spPr>
        <p:txBody>
          <a:bodyPr lIns="100584" anchor="ctr"/>
          <a:lstStyle>
            <a:lvl1pPr marL="0" indent="0" algn="l">
              <a:spcBef>
                <a:spcPts val="0"/>
              </a:spcBef>
              <a:buNone/>
              <a:defRPr sz="2000" baseline="0">
                <a:solidFill>
                  <a:schemeClr val="bg1"/>
                </a:solidFill>
                <a:latin typeface="Myriad Pro"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dirty="0" smtClean="0"/>
              <a:t>Click to edit Master subtitle style</a:t>
            </a:r>
            <a:endParaRPr lang="en-US" dirty="0"/>
          </a:p>
        </p:txBody>
      </p:sp>
      <p:sp>
        <p:nvSpPr>
          <p:cNvPr id="7" name="Title 7"/>
          <p:cNvSpPr txBox="1">
            <a:spLocks/>
          </p:cNvSpPr>
          <p:nvPr userDrawn="1"/>
        </p:nvSpPr>
        <p:spPr>
          <a:xfrm>
            <a:off x="382247" y="4843812"/>
            <a:ext cx="1068977" cy="224517"/>
          </a:xfrm>
          <a:prstGeom prst="rect">
            <a:avLst/>
          </a:prstGeom>
        </p:spPr>
        <p:txBody>
          <a:bodyPr vert="horz" anchor="b">
            <a:noAutofit/>
          </a:bodyPr>
          <a:lstStyle>
            <a:lvl1pPr marR="9144" algn="l" rtl="0" eaLnBrk="0" fontAlgn="base" hangingPunct="0">
              <a:spcBef>
                <a:spcPct val="0"/>
              </a:spcBef>
              <a:spcAft>
                <a:spcPct val="0"/>
              </a:spcAft>
              <a:defRPr sz="2800" b="1" kern="1200" cap="all" spc="0" baseline="0">
                <a:solidFill>
                  <a:schemeClr val="bg1"/>
                </a:solidFill>
                <a:effectLst/>
                <a:latin typeface="+mj-lt"/>
                <a:ea typeface="+mj-ea"/>
                <a:cs typeface="+mj-cs"/>
              </a:defRPr>
            </a:lvl1pPr>
            <a:lvl2pPr algn="l" rtl="0" eaLnBrk="0" fontAlgn="base" hangingPunct="0">
              <a:spcBef>
                <a:spcPct val="0"/>
              </a:spcBef>
              <a:spcAft>
                <a:spcPct val="0"/>
              </a:spcAft>
              <a:defRPr sz="3600">
                <a:solidFill>
                  <a:schemeClr val="bg1"/>
                </a:solidFill>
                <a:latin typeface="Bell Gothic Std Black" pitchFamily="34" charset="0"/>
              </a:defRPr>
            </a:lvl2pPr>
            <a:lvl3pPr algn="l" rtl="0" eaLnBrk="0" fontAlgn="base" hangingPunct="0">
              <a:spcBef>
                <a:spcPct val="0"/>
              </a:spcBef>
              <a:spcAft>
                <a:spcPct val="0"/>
              </a:spcAft>
              <a:defRPr sz="3600">
                <a:solidFill>
                  <a:schemeClr val="bg1"/>
                </a:solidFill>
                <a:latin typeface="Bell Gothic Std Black" pitchFamily="34" charset="0"/>
              </a:defRPr>
            </a:lvl3pPr>
            <a:lvl4pPr algn="l" rtl="0" eaLnBrk="0" fontAlgn="base" hangingPunct="0">
              <a:spcBef>
                <a:spcPct val="0"/>
              </a:spcBef>
              <a:spcAft>
                <a:spcPct val="0"/>
              </a:spcAft>
              <a:defRPr sz="3600">
                <a:solidFill>
                  <a:schemeClr val="bg1"/>
                </a:solidFill>
                <a:latin typeface="Bell Gothic Std Black" pitchFamily="34" charset="0"/>
              </a:defRPr>
            </a:lvl4pPr>
            <a:lvl5pPr algn="l" rtl="0" eaLnBrk="0" fontAlgn="base" hangingPunct="0">
              <a:spcBef>
                <a:spcPct val="0"/>
              </a:spcBef>
              <a:spcAft>
                <a:spcPct val="0"/>
              </a:spcAft>
              <a:defRPr sz="3600">
                <a:solidFill>
                  <a:schemeClr val="bg1"/>
                </a:solidFill>
                <a:latin typeface="Bell Gothic Std Black" pitchFamily="34" charset="0"/>
              </a:defRPr>
            </a:lvl5pPr>
            <a:lvl6pPr marL="457200" algn="l" rtl="0" eaLnBrk="1" fontAlgn="base" hangingPunct="1">
              <a:spcBef>
                <a:spcPct val="0"/>
              </a:spcBef>
              <a:spcAft>
                <a:spcPct val="0"/>
              </a:spcAft>
              <a:defRPr sz="4000">
                <a:solidFill>
                  <a:srgbClr val="C1EEFF"/>
                </a:solidFill>
                <a:latin typeface="Consolas" pitchFamily="49" charset="0"/>
              </a:defRPr>
            </a:lvl6pPr>
            <a:lvl7pPr marL="914400" algn="l" rtl="0" eaLnBrk="1" fontAlgn="base" hangingPunct="1">
              <a:spcBef>
                <a:spcPct val="0"/>
              </a:spcBef>
              <a:spcAft>
                <a:spcPct val="0"/>
              </a:spcAft>
              <a:defRPr sz="4000">
                <a:solidFill>
                  <a:srgbClr val="C1EEFF"/>
                </a:solidFill>
                <a:latin typeface="Consolas" pitchFamily="49" charset="0"/>
              </a:defRPr>
            </a:lvl7pPr>
            <a:lvl8pPr marL="1371600" algn="l" rtl="0" eaLnBrk="1" fontAlgn="base" hangingPunct="1">
              <a:spcBef>
                <a:spcPct val="0"/>
              </a:spcBef>
              <a:spcAft>
                <a:spcPct val="0"/>
              </a:spcAft>
              <a:defRPr sz="4000">
                <a:solidFill>
                  <a:srgbClr val="C1EEFF"/>
                </a:solidFill>
                <a:latin typeface="Consolas" pitchFamily="49" charset="0"/>
              </a:defRPr>
            </a:lvl8pPr>
            <a:lvl9pPr marL="1828800" algn="l" rtl="0" eaLnBrk="1" fontAlgn="base" hangingPunct="1">
              <a:spcBef>
                <a:spcPct val="0"/>
              </a:spcBef>
              <a:spcAft>
                <a:spcPct val="0"/>
              </a:spcAft>
              <a:defRPr sz="4000">
                <a:solidFill>
                  <a:srgbClr val="C1EEFF"/>
                </a:solidFill>
                <a:latin typeface="Consolas" pitchFamily="49" charset="0"/>
              </a:defRPr>
            </a:lvl9pPr>
            <a:extLst/>
          </a:lstStyle>
          <a:p>
            <a:pPr marL="0" marR="9144" indent="0" algn="l" defTabSz="914400" rtl="0" eaLnBrk="0" fontAlgn="base" latinLnBrk="0" hangingPunct="0">
              <a:lnSpc>
                <a:spcPct val="100000"/>
              </a:lnSpc>
              <a:spcBef>
                <a:spcPct val="0"/>
              </a:spcBef>
              <a:spcAft>
                <a:spcPct val="0"/>
              </a:spcAft>
              <a:buClrTx/>
              <a:buSzTx/>
              <a:buFontTx/>
              <a:buNone/>
              <a:tabLst/>
              <a:defRPr/>
            </a:pPr>
            <a:r>
              <a:rPr lang="en-US" sz="600" b="0" cap="none" dirty="0" smtClean="0">
                <a:latin typeface="+mn-lt"/>
              </a:rPr>
              <a:t>Confidential</a:t>
            </a:r>
            <a:endParaRPr lang="en-US" sz="600" b="0" cap="none" dirty="0">
              <a:latin typeface="+mn-lt"/>
            </a:endParaRPr>
          </a:p>
        </p:txBody>
      </p:sp>
    </p:spTree>
    <p:extLst>
      <p:ext uri="{BB962C8B-B14F-4D97-AF65-F5344CB8AC3E}">
        <p14:creationId xmlns:p14="http://schemas.microsoft.com/office/powerpoint/2010/main" val="2831332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Leyard Dark Layout #2">
    <p:spTree>
      <p:nvGrpSpPr>
        <p:cNvPr id="1" name=""/>
        <p:cNvGrpSpPr/>
        <p:nvPr/>
      </p:nvGrpSpPr>
      <p:grpSpPr>
        <a:xfrm>
          <a:off x="0" y="0"/>
          <a:ext cx="0" cy="0"/>
          <a:chOff x="0" y="0"/>
          <a:chExt cx="0" cy="0"/>
        </a:xfrm>
      </p:grpSpPr>
      <p:sp>
        <p:nvSpPr>
          <p:cNvPr id="5" name="Text Placeholder 7"/>
          <p:cNvSpPr>
            <a:spLocks noGrp="1"/>
          </p:cNvSpPr>
          <p:nvPr>
            <p:ph type="body" sz="quarter" idx="15"/>
          </p:nvPr>
        </p:nvSpPr>
        <p:spPr>
          <a:xfrm>
            <a:off x="533708" y="1347035"/>
            <a:ext cx="8179329" cy="685800"/>
          </a:xfrm>
          <a:prstGeom prst="rect">
            <a:avLst/>
          </a:prstGeom>
        </p:spPr>
        <p:txBody>
          <a:bodyPr/>
          <a:lstStyle>
            <a:lvl1pPr>
              <a:buNone/>
              <a:defRPr sz="1800">
                <a:latin typeface="Myriad Pro" pitchFamily="34" charset="0"/>
              </a:defRPr>
            </a:lvl1pPr>
            <a:lvl2pPr>
              <a:buNone/>
              <a:defRPr sz="1800">
                <a:latin typeface="Myriad Pro" pitchFamily="34" charset="0"/>
              </a:defRPr>
            </a:lvl2pPr>
            <a:lvl3pPr>
              <a:buNone/>
              <a:defRPr sz="1800">
                <a:latin typeface="Myriad Pro" pitchFamily="34" charset="0"/>
              </a:defRPr>
            </a:lvl3pPr>
            <a:lvl4pPr>
              <a:buNone/>
              <a:defRPr sz="1800">
                <a:latin typeface="Myriad Pro" pitchFamily="34" charset="0"/>
              </a:defRPr>
            </a:lvl4pPr>
            <a:lvl5pPr>
              <a:buNone/>
              <a:defRPr sz="1800">
                <a:latin typeface="Myriad Pro"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1"/>
          <p:cNvSpPr>
            <a:spLocks noGrp="1"/>
          </p:cNvSpPr>
          <p:nvPr>
            <p:ph type="title"/>
          </p:nvPr>
        </p:nvSpPr>
        <p:spPr>
          <a:xfrm>
            <a:off x="162764" y="138910"/>
            <a:ext cx="7772400" cy="464342"/>
          </a:xfrm>
          <a:prstGeom prst="rect">
            <a:avLst/>
          </a:prstGeom>
        </p:spPr>
        <p:txBody>
          <a:bodyPr/>
          <a:lstStyle>
            <a:lvl1pPr>
              <a:defRPr b="1" i="0"/>
            </a:lvl1pPr>
          </a:lstStyle>
          <a:p>
            <a:r>
              <a:rPr lang="en-US" dirty="0" smtClean="0"/>
              <a:t>Click to edit Master title style</a:t>
            </a:r>
            <a:endParaRPr lang="en-US" dirty="0"/>
          </a:p>
        </p:txBody>
      </p:sp>
      <p:sp>
        <p:nvSpPr>
          <p:cNvPr id="7" name="Text Placeholder 5"/>
          <p:cNvSpPr>
            <a:spLocks noGrp="1"/>
          </p:cNvSpPr>
          <p:nvPr>
            <p:ph type="body" sz="quarter" idx="20"/>
          </p:nvPr>
        </p:nvSpPr>
        <p:spPr>
          <a:xfrm>
            <a:off x="342805" y="686014"/>
            <a:ext cx="8678862" cy="373568"/>
          </a:xfrm>
          <a:prstGeom prst="rect">
            <a:avLst/>
          </a:prstGeom>
        </p:spPr>
        <p:txBody>
          <a:bodyPr/>
          <a:lstStyle>
            <a:lvl1pPr>
              <a:buNone/>
              <a:defRPr sz="2000" b="0">
                <a:latin typeface="Myriad Pro"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3970529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ark Title Slide Red">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 y="-1470"/>
            <a:ext cx="9144967" cy="5155126"/>
          </a:xfrm>
          <a:prstGeom prst="rect">
            <a:avLst/>
          </a:prstGeom>
        </p:spPr>
      </p:pic>
      <p:sp>
        <p:nvSpPr>
          <p:cNvPr id="7" name="Rectangle 4"/>
          <p:cNvSpPr>
            <a:spLocks noGrp="1" noChangeArrowheads="1"/>
          </p:cNvSpPr>
          <p:nvPr>
            <p:ph type="ctrTitle" hasCustomPrompt="1"/>
          </p:nvPr>
        </p:nvSpPr>
        <p:spPr>
          <a:xfrm>
            <a:off x="333738" y="2239190"/>
            <a:ext cx="7772400" cy="454479"/>
          </a:xfrm>
          <a:prstGeom prst="rect">
            <a:avLst/>
          </a:prstGeom>
        </p:spPr>
        <p:txBody>
          <a:bodyPr/>
          <a:lstStyle>
            <a:lvl1pPr>
              <a:defRPr b="1" i="0" baseline="0">
                <a:solidFill>
                  <a:schemeClr val="bg1"/>
                </a:solidFill>
                <a:latin typeface="+mj-lt"/>
              </a:defRPr>
            </a:lvl1pPr>
          </a:lstStyle>
          <a:p>
            <a:pPr eaLnBrk="1" fontAlgn="auto" hangingPunct="1">
              <a:spcAft>
                <a:spcPts val="0"/>
              </a:spcAft>
              <a:defRPr/>
            </a:pPr>
            <a:r>
              <a:rPr lang="en-US" cap="none" noProof="1" smtClean="0">
                <a:effectLst/>
                <a:latin typeface="Arial" pitchFamily="34" charset="0"/>
                <a:cs typeface="Arial" pitchFamily="34" charset="0"/>
              </a:rPr>
              <a:t>CORPORATE OVERVIEW</a:t>
            </a:r>
            <a:endParaRPr lang="en-US" sz="3600" cap="none" noProof="1" smtClean="0">
              <a:solidFill>
                <a:schemeClr val="accent3"/>
              </a:solidFill>
              <a:effectLst/>
              <a:latin typeface="Arial" pitchFamily="34" charset="0"/>
              <a:cs typeface="Arial" pitchFamily="34" charset="0"/>
            </a:endParaRPr>
          </a:p>
        </p:txBody>
      </p:sp>
      <p:sp>
        <p:nvSpPr>
          <p:cNvPr id="8" name="Rectangle 5"/>
          <p:cNvSpPr>
            <a:spLocks noGrp="1" noChangeArrowheads="1"/>
          </p:cNvSpPr>
          <p:nvPr>
            <p:ph type="subTitle" idx="1"/>
          </p:nvPr>
        </p:nvSpPr>
        <p:spPr>
          <a:xfrm>
            <a:off x="343263" y="2758987"/>
            <a:ext cx="7772400" cy="329293"/>
          </a:xfrm>
          <a:prstGeom prst="rect">
            <a:avLst/>
          </a:prstGeom>
        </p:spPr>
        <p:txBody>
          <a:bodyPr/>
          <a:lstStyle>
            <a:lvl1pPr marL="0" indent="0">
              <a:buClr>
                <a:schemeClr val="bg1"/>
              </a:buClr>
              <a:buNone/>
              <a:defRPr/>
            </a:lvl1pPr>
          </a:lstStyle>
          <a:p>
            <a:pPr eaLnBrk="1" hangingPunct="1">
              <a:spcBef>
                <a:spcPct val="0"/>
              </a:spcBef>
            </a:pPr>
            <a:r>
              <a:rPr lang="en-US" noProof="1" smtClean="0">
                <a:latin typeface="Arial" pitchFamily="34" charset="0"/>
                <a:cs typeface="Arial" pitchFamily="34" charset="0"/>
              </a:rPr>
              <a:t>Presented by </a:t>
            </a:r>
          </a:p>
        </p:txBody>
      </p:sp>
      <p:cxnSp>
        <p:nvCxnSpPr>
          <p:cNvPr id="10" name="Straight Connector 9"/>
          <p:cNvCxnSpPr/>
          <p:nvPr userDrawn="1"/>
        </p:nvCxnSpPr>
        <p:spPr>
          <a:xfrm>
            <a:off x="5290457" y="1907714"/>
            <a:ext cx="6532" cy="129322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16141" y="2343404"/>
            <a:ext cx="1631350" cy="481382"/>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86400" y="2409229"/>
            <a:ext cx="1631349" cy="226751"/>
          </a:xfrm>
          <a:prstGeom prst="rect">
            <a:avLst/>
          </a:prstGeom>
        </p:spPr>
      </p:pic>
      <p:sp>
        <p:nvSpPr>
          <p:cNvPr id="16" name="Title 7"/>
          <p:cNvSpPr txBox="1">
            <a:spLocks/>
          </p:cNvSpPr>
          <p:nvPr userDrawn="1"/>
        </p:nvSpPr>
        <p:spPr>
          <a:xfrm>
            <a:off x="382247" y="4843812"/>
            <a:ext cx="1068977" cy="224517"/>
          </a:xfrm>
          <a:prstGeom prst="rect">
            <a:avLst/>
          </a:prstGeom>
        </p:spPr>
        <p:txBody>
          <a:bodyPr vert="horz" anchor="b">
            <a:noAutofit/>
          </a:bodyPr>
          <a:lstStyle>
            <a:lvl1pPr marR="9144" algn="l" rtl="0" eaLnBrk="0" fontAlgn="base" hangingPunct="0">
              <a:spcBef>
                <a:spcPct val="0"/>
              </a:spcBef>
              <a:spcAft>
                <a:spcPct val="0"/>
              </a:spcAft>
              <a:defRPr sz="2800" b="1" kern="1200" cap="all" spc="0" baseline="0">
                <a:solidFill>
                  <a:schemeClr val="bg1"/>
                </a:solidFill>
                <a:effectLst/>
                <a:latin typeface="+mj-lt"/>
                <a:ea typeface="+mj-ea"/>
                <a:cs typeface="+mj-cs"/>
              </a:defRPr>
            </a:lvl1pPr>
            <a:lvl2pPr algn="l" rtl="0" eaLnBrk="0" fontAlgn="base" hangingPunct="0">
              <a:spcBef>
                <a:spcPct val="0"/>
              </a:spcBef>
              <a:spcAft>
                <a:spcPct val="0"/>
              </a:spcAft>
              <a:defRPr sz="3600">
                <a:solidFill>
                  <a:schemeClr val="bg1"/>
                </a:solidFill>
                <a:latin typeface="Bell Gothic Std Black" pitchFamily="34" charset="0"/>
              </a:defRPr>
            </a:lvl2pPr>
            <a:lvl3pPr algn="l" rtl="0" eaLnBrk="0" fontAlgn="base" hangingPunct="0">
              <a:spcBef>
                <a:spcPct val="0"/>
              </a:spcBef>
              <a:spcAft>
                <a:spcPct val="0"/>
              </a:spcAft>
              <a:defRPr sz="3600">
                <a:solidFill>
                  <a:schemeClr val="bg1"/>
                </a:solidFill>
                <a:latin typeface="Bell Gothic Std Black" pitchFamily="34" charset="0"/>
              </a:defRPr>
            </a:lvl3pPr>
            <a:lvl4pPr algn="l" rtl="0" eaLnBrk="0" fontAlgn="base" hangingPunct="0">
              <a:spcBef>
                <a:spcPct val="0"/>
              </a:spcBef>
              <a:spcAft>
                <a:spcPct val="0"/>
              </a:spcAft>
              <a:defRPr sz="3600">
                <a:solidFill>
                  <a:schemeClr val="bg1"/>
                </a:solidFill>
                <a:latin typeface="Bell Gothic Std Black" pitchFamily="34" charset="0"/>
              </a:defRPr>
            </a:lvl4pPr>
            <a:lvl5pPr algn="l" rtl="0" eaLnBrk="0" fontAlgn="base" hangingPunct="0">
              <a:spcBef>
                <a:spcPct val="0"/>
              </a:spcBef>
              <a:spcAft>
                <a:spcPct val="0"/>
              </a:spcAft>
              <a:defRPr sz="3600">
                <a:solidFill>
                  <a:schemeClr val="bg1"/>
                </a:solidFill>
                <a:latin typeface="Bell Gothic Std Black" pitchFamily="34" charset="0"/>
              </a:defRPr>
            </a:lvl5pPr>
            <a:lvl6pPr marL="457200" algn="l" rtl="0" eaLnBrk="1" fontAlgn="base" hangingPunct="1">
              <a:spcBef>
                <a:spcPct val="0"/>
              </a:spcBef>
              <a:spcAft>
                <a:spcPct val="0"/>
              </a:spcAft>
              <a:defRPr sz="4000">
                <a:solidFill>
                  <a:srgbClr val="C1EEFF"/>
                </a:solidFill>
                <a:latin typeface="Consolas" pitchFamily="49" charset="0"/>
              </a:defRPr>
            </a:lvl6pPr>
            <a:lvl7pPr marL="914400" algn="l" rtl="0" eaLnBrk="1" fontAlgn="base" hangingPunct="1">
              <a:spcBef>
                <a:spcPct val="0"/>
              </a:spcBef>
              <a:spcAft>
                <a:spcPct val="0"/>
              </a:spcAft>
              <a:defRPr sz="4000">
                <a:solidFill>
                  <a:srgbClr val="C1EEFF"/>
                </a:solidFill>
                <a:latin typeface="Consolas" pitchFamily="49" charset="0"/>
              </a:defRPr>
            </a:lvl7pPr>
            <a:lvl8pPr marL="1371600" algn="l" rtl="0" eaLnBrk="1" fontAlgn="base" hangingPunct="1">
              <a:spcBef>
                <a:spcPct val="0"/>
              </a:spcBef>
              <a:spcAft>
                <a:spcPct val="0"/>
              </a:spcAft>
              <a:defRPr sz="4000">
                <a:solidFill>
                  <a:srgbClr val="C1EEFF"/>
                </a:solidFill>
                <a:latin typeface="Consolas" pitchFamily="49" charset="0"/>
              </a:defRPr>
            </a:lvl8pPr>
            <a:lvl9pPr marL="1828800" algn="l" rtl="0" eaLnBrk="1" fontAlgn="base" hangingPunct="1">
              <a:spcBef>
                <a:spcPct val="0"/>
              </a:spcBef>
              <a:spcAft>
                <a:spcPct val="0"/>
              </a:spcAft>
              <a:defRPr sz="4000">
                <a:solidFill>
                  <a:srgbClr val="C1EEFF"/>
                </a:solidFill>
                <a:latin typeface="Consolas" pitchFamily="49" charset="0"/>
              </a:defRPr>
            </a:lvl9pPr>
            <a:extLst/>
          </a:lstStyle>
          <a:p>
            <a:pPr marL="0" marR="9144" indent="0" algn="l" defTabSz="914400" rtl="0" eaLnBrk="0" fontAlgn="base" latinLnBrk="0" hangingPunct="0">
              <a:lnSpc>
                <a:spcPct val="100000"/>
              </a:lnSpc>
              <a:spcBef>
                <a:spcPct val="0"/>
              </a:spcBef>
              <a:spcAft>
                <a:spcPct val="0"/>
              </a:spcAft>
              <a:buClrTx/>
              <a:buSzTx/>
              <a:buFontTx/>
              <a:buNone/>
              <a:tabLst/>
              <a:defRPr/>
            </a:pPr>
            <a:r>
              <a:rPr lang="en-US" sz="600" b="0" cap="none" dirty="0" smtClean="0">
                <a:latin typeface="+mn-lt"/>
              </a:rPr>
              <a:t>Confidential</a:t>
            </a:r>
            <a:endParaRPr lang="en-US" sz="600" b="0" cap="none" dirty="0">
              <a:latin typeface="+mn-lt"/>
            </a:endParaRPr>
          </a:p>
        </p:txBody>
      </p:sp>
    </p:spTree>
    <p:extLst>
      <p:ext uri="{BB962C8B-B14F-4D97-AF65-F5344CB8AC3E}">
        <p14:creationId xmlns:p14="http://schemas.microsoft.com/office/powerpoint/2010/main" val="2669718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Slide Red">
    <p:spTree>
      <p:nvGrpSpPr>
        <p:cNvPr id="1" name=""/>
        <p:cNvGrpSpPr/>
        <p:nvPr/>
      </p:nvGrpSpPr>
      <p:grpSpPr>
        <a:xfrm>
          <a:off x="0" y="0"/>
          <a:ext cx="0" cy="0"/>
          <a:chOff x="0" y="0"/>
          <a:chExt cx="0" cy="0"/>
        </a:xfrm>
      </p:grpSpPr>
      <p:sp>
        <p:nvSpPr>
          <p:cNvPr id="16" name="Title 7"/>
          <p:cNvSpPr>
            <a:spLocks noGrp="1"/>
          </p:cNvSpPr>
          <p:nvPr>
            <p:ph type="ctrTitle" hasCustomPrompt="1"/>
          </p:nvPr>
        </p:nvSpPr>
        <p:spPr>
          <a:xfrm>
            <a:off x="348343" y="1944456"/>
            <a:ext cx="7772400" cy="454479"/>
          </a:xfrm>
          <a:prstGeom prst="rect">
            <a:avLst/>
          </a:prstGeom>
        </p:spPr>
        <p:txBody>
          <a:bodyPr anchor="b"/>
          <a:lstStyle>
            <a:lvl1pPr marR="9144" algn="l">
              <a:defRPr sz="2800" b="1" cap="all" spc="0" baseline="0">
                <a:solidFill>
                  <a:schemeClr val="bg1"/>
                </a:solidFill>
                <a:effectLst/>
              </a:defRPr>
            </a:lvl1pPr>
            <a:extLst/>
          </a:lstStyle>
          <a:p>
            <a:r>
              <a:rPr lang="en-US" dirty="0" smtClean="0"/>
              <a:t>Click to edit master headline</a:t>
            </a:r>
            <a:endParaRPr lang="en-US" dirty="0"/>
          </a:p>
        </p:txBody>
      </p:sp>
      <p:sp>
        <p:nvSpPr>
          <p:cNvPr id="17" name="Subtitle 8"/>
          <p:cNvSpPr>
            <a:spLocks noGrp="1"/>
          </p:cNvSpPr>
          <p:nvPr>
            <p:ph type="subTitle" idx="1"/>
          </p:nvPr>
        </p:nvSpPr>
        <p:spPr>
          <a:xfrm>
            <a:off x="348343" y="2464253"/>
            <a:ext cx="7772400" cy="329293"/>
          </a:xfrm>
          <a:prstGeom prst="rect">
            <a:avLst/>
          </a:prstGeom>
        </p:spPr>
        <p:txBody>
          <a:bodyPr lIns="100584" anchor="ctr"/>
          <a:lstStyle>
            <a:lvl1pPr marL="0" indent="0" algn="l">
              <a:spcBef>
                <a:spcPts val="0"/>
              </a:spcBef>
              <a:buNone/>
              <a:defRPr sz="2000" baseline="0">
                <a:solidFill>
                  <a:schemeClr val="bg1"/>
                </a:solidFill>
                <a:latin typeface="Myriad Pro"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dirty="0" smtClean="0"/>
              <a:t>Click to edit Master subtitle style</a:t>
            </a:r>
            <a:endParaRPr lang="en-US" dirty="0"/>
          </a:p>
        </p:txBody>
      </p:sp>
    </p:spTree>
    <p:extLst>
      <p:ext uri="{BB962C8B-B14F-4D97-AF65-F5344CB8AC3E}">
        <p14:creationId xmlns:p14="http://schemas.microsoft.com/office/powerpoint/2010/main" val="4262225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hank You Slide Red">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 y="-1470"/>
            <a:ext cx="9144967" cy="5155126"/>
          </a:xfrm>
          <a:prstGeom prst="rect">
            <a:avLst/>
          </a:prstGeom>
        </p:spPr>
      </p:pic>
      <p:sp>
        <p:nvSpPr>
          <p:cNvPr id="17" name="Rectangle 4"/>
          <p:cNvSpPr>
            <a:spLocks noGrp="1" noChangeArrowheads="1"/>
          </p:cNvSpPr>
          <p:nvPr>
            <p:ph type="ctrTitle" hasCustomPrompt="1"/>
          </p:nvPr>
        </p:nvSpPr>
        <p:spPr>
          <a:xfrm>
            <a:off x="333738" y="2239190"/>
            <a:ext cx="7772400" cy="454479"/>
          </a:xfrm>
          <a:prstGeom prst="rect">
            <a:avLst/>
          </a:prstGeom>
        </p:spPr>
        <p:txBody>
          <a:bodyPr/>
          <a:lstStyle>
            <a:lvl1pPr>
              <a:defRPr b="1" i="0" baseline="0">
                <a:solidFill>
                  <a:schemeClr val="bg1"/>
                </a:solidFill>
                <a:latin typeface="+mj-lt"/>
              </a:defRPr>
            </a:lvl1pPr>
          </a:lstStyle>
          <a:p>
            <a:pPr eaLnBrk="1" fontAlgn="auto" hangingPunct="1">
              <a:spcAft>
                <a:spcPts val="0"/>
              </a:spcAft>
              <a:defRPr/>
            </a:pPr>
            <a:r>
              <a:rPr lang="en-US" cap="none" noProof="1" smtClean="0">
                <a:effectLst/>
                <a:latin typeface="Arial" pitchFamily="34" charset="0"/>
                <a:cs typeface="Arial" pitchFamily="34" charset="0"/>
              </a:rPr>
              <a:t>THANK YOU</a:t>
            </a:r>
            <a:endParaRPr lang="en-US" sz="3600" cap="none" noProof="1" smtClean="0">
              <a:solidFill>
                <a:schemeClr val="accent3"/>
              </a:solidFill>
              <a:effectLst/>
              <a:latin typeface="Arial" pitchFamily="34" charset="0"/>
              <a:cs typeface="Arial" pitchFamily="34" charset="0"/>
            </a:endParaRPr>
          </a:p>
        </p:txBody>
      </p:sp>
      <p:cxnSp>
        <p:nvCxnSpPr>
          <p:cNvPr id="19" name="Straight Connector 18"/>
          <p:cNvCxnSpPr/>
          <p:nvPr userDrawn="1"/>
        </p:nvCxnSpPr>
        <p:spPr>
          <a:xfrm>
            <a:off x="5290457" y="1907714"/>
            <a:ext cx="6532" cy="129322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16141" y="2343404"/>
            <a:ext cx="1631350" cy="481382"/>
          </a:xfrm>
          <a:prstGeom prst="rect">
            <a:avLst/>
          </a:prstGeom>
        </p:spPr>
      </p:pic>
      <p:pic>
        <p:nvPicPr>
          <p:cNvPr id="21" name="Picture 2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86400" y="2409229"/>
            <a:ext cx="1631349" cy="226751"/>
          </a:xfrm>
          <a:prstGeom prst="rect">
            <a:avLst/>
          </a:prstGeom>
        </p:spPr>
      </p:pic>
      <p:pic>
        <p:nvPicPr>
          <p:cNvPr id="10" name="Picture 9" descr="tree.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09892" y="4527576"/>
            <a:ext cx="205202" cy="205202"/>
          </a:xfrm>
          <a:prstGeom prst="rect">
            <a:avLst/>
          </a:prstGeom>
        </p:spPr>
      </p:pic>
      <p:sp>
        <p:nvSpPr>
          <p:cNvPr id="11" name="TextBox 10"/>
          <p:cNvSpPr txBox="1"/>
          <p:nvPr userDrawn="1"/>
        </p:nvSpPr>
        <p:spPr>
          <a:xfrm>
            <a:off x="595661" y="4530411"/>
            <a:ext cx="2728632" cy="215444"/>
          </a:xfrm>
          <a:prstGeom prst="rect">
            <a:avLst/>
          </a:prstGeom>
          <a:noFill/>
        </p:spPr>
        <p:txBody>
          <a:bodyPr wrap="none" rtlCol="0">
            <a:spAutoFit/>
          </a:bodyPr>
          <a:lstStyle/>
          <a:p>
            <a:pPr marL="347663" indent="-347663">
              <a:buClr>
                <a:schemeClr val="accent6"/>
              </a:buClr>
            </a:pPr>
            <a:r>
              <a:rPr lang="en-US" sz="800" dirty="0" smtClean="0">
                <a:solidFill>
                  <a:schemeClr val="bg1"/>
                </a:solidFill>
                <a:latin typeface="Myriad Pro" pitchFamily="34" charset="0"/>
              </a:rPr>
              <a:t>Consider the environment before printing this presentation.</a:t>
            </a:r>
          </a:p>
        </p:txBody>
      </p:sp>
      <p:sp>
        <p:nvSpPr>
          <p:cNvPr id="12" name="Title 7"/>
          <p:cNvSpPr txBox="1">
            <a:spLocks/>
          </p:cNvSpPr>
          <p:nvPr userDrawn="1"/>
        </p:nvSpPr>
        <p:spPr>
          <a:xfrm>
            <a:off x="382247" y="4843812"/>
            <a:ext cx="1068977" cy="224517"/>
          </a:xfrm>
          <a:prstGeom prst="rect">
            <a:avLst/>
          </a:prstGeom>
        </p:spPr>
        <p:txBody>
          <a:bodyPr vert="horz" anchor="b">
            <a:noAutofit/>
          </a:bodyPr>
          <a:lstStyle>
            <a:lvl1pPr marR="9144" algn="l" rtl="0" eaLnBrk="0" fontAlgn="base" hangingPunct="0">
              <a:spcBef>
                <a:spcPct val="0"/>
              </a:spcBef>
              <a:spcAft>
                <a:spcPct val="0"/>
              </a:spcAft>
              <a:defRPr sz="2800" b="1" kern="1200" cap="all" spc="0" baseline="0">
                <a:solidFill>
                  <a:schemeClr val="bg1"/>
                </a:solidFill>
                <a:effectLst/>
                <a:latin typeface="+mj-lt"/>
                <a:ea typeface="+mj-ea"/>
                <a:cs typeface="+mj-cs"/>
              </a:defRPr>
            </a:lvl1pPr>
            <a:lvl2pPr algn="l" rtl="0" eaLnBrk="0" fontAlgn="base" hangingPunct="0">
              <a:spcBef>
                <a:spcPct val="0"/>
              </a:spcBef>
              <a:spcAft>
                <a:spcPct val="0"/>
              </a:spcAft>
              <a:defRPr sz="3600">
                <a:solidFill>
                  <a:schemeClr val="bg1"/>
                </a:solidFill>
                <a:latin typeface="Bell Gothic Std Black" pitchFamily="34" charset="0"/>
              </a:defRPr>
            </a:lvl2pPr>
            <a:lvl3pPr algn="l" rtl="0" eaLnBrk="0" fontAlgn="base" hangingPunct="0">
              <a:spcBef>
                <a:spcPct val="0"/>
              </a:spcBef>
              <a:spcAft>
                <a:spcPct val="0"/>
              </a:spcAft>
              <a:defRPr sz="3600">
                <a:solidFill>
                  <a:schemeClr val="bg1"/>
                </a:solidFill>
                <a:latin typeface="Bell Gothic Std Black" pitchFamily="34" charset="0"/>
              </a:defRPr>
            </a:lvl3pPr>
            <a:lvl4pPr algn="l" rtl="0" eaLnBrk="0" fontAlgn="base" hangingPunct="0">
              <a:spcBef>
                <a:spcPct val="0"/>
              </a:spcBef>
              <a:spcAft>
                <a:spcPct val="0"/>
              </a:spcAft>
              <a:defRPr sz="3600">
                <a:solidFill>
                  <a:schemeClr val="bg1"/>
                </a:solidFill>
                <a:latin typeface="Bell Gothic Std Black" pitchFamily="34" charset="0"/>
              </a:defRPr>
            </a:lvl4pPr>
            <a:lvl5pPr algn="l" rtl="0" eaLnBrk="0" fontAlgn="base" hangingPunct="0">
              <a:spcBef>
                <a:spcPct val="0"/>
              </a:spcBef>
              <a:spcAft>
                <a:spcPct val="0"/>
              </a:spcAft>
              <a:defRPr sz="3600">
                <a:solidFill>
                  <a:schemeClr val="bg1"/>
                </a:solidFill>
                <a:latin typeface="Bell Gothic Std Black" pitchFamily="34" charset="0"/>
              </a:defRPr>
            </a:lvl5pPr>
            <a:lvl6pPr marL="457200" algn="l" rtl="0" eaLnBrk="1" fontAlgn="base" hangingPunct="1">
              <a:spcBef>
                <a:spcPct val="0"/>
              </a:spcBef>
              <a:spcAft>
                <a:spcPct val="0"/>
              </a:spcAft>
              <a:defRPr sz="4000">
                <a:solidFill>
                  <a:srgbClr val="C1EEFF"/>
                </a:solidFill>
                <a:latin typeface="Consolas" pitchFamily="49" charset="0"/>
              </a:defRPr>
            </a:lvl6pPr>
            <a:lvl7pPr marL="914400" algn="l" rtl="0" eaLnBrk="1" fontAlgn="base" hangingPunct="1">
              <a:spcBef>
                <a:spcPct val="0"/>
              </a:spcBef>
              <a:spcAft>
                <a:spcPct val="0"/>
              </a:spcAft>
              <a:defRPr sz="4000">
                <a:solidFill>
                  <a:srgbClr val="C1EEFF"/>
                </a:solidFill>
                <a:latin typeface="Consolas" pitchFamily="49" charset="0"/>
              </a:defRPr>
            </a:lvl7pPr>
            <a:lvl8pPr marL="1371600" algn="l" rtl="0" eaLnBrk="1" fontAlgn="base" hangingPunct="1">
              <a:spcBef>
                <a:spcPct val="0"/>
              </a:spcBef>
              <a:spcAft>
                <a:spcPct val="0"/>
              </a:spcAft>
              <a:defRPr sz="4000">
                <a:solidFill>
                  <a:srgbClr val="C1EEFF"/>
                </a:solidFill>
                <a:latin typeface="Consolas" pitchFamily="49" charset="0"/>
              </a:defRPr>
            </a:lvl8pPr>
            <a:lvl9pPr marL="1828800" algn="l" rtl="0" eaLnBrk="1" fontAlgn="base" hangingPunct="1">
              <a:spcBef>
                <a:spcPct val="0"/>
              </a:spcBef>
              <a:spcAft>
                <a:spcPct val="0"/>
              </a:spcAft>
              <a:defRPr sz="4000">
                <a:solidFill>
                  <a:srgbClr val="C1EEFF"/>
                </a:solidFill>
                <a:latin typeface="Consolas" pitchFamily="49" charset="0"/>
              </a:defRPr>
            </a:lvl9pPr>
            <a:extLst/>
          </a:lstStyle>
          <a:p>
            <a:pPr marL="0" marR="9144" indent="0" algn="l" defTabSz="914400" rtl="0" eaLnBrk="0" fontAlgn="base" latinLnBrk="0" hangingPunct="0">
              <a:lnSpc>
                <a:spcPct val="100000"/>
              </a:lnSpc>
              <a:spcBef>
                <a:spcPct val="0"/>
              </a:spcBef>
              <a:spcAft>
                <a:spcPct val="0"/>
              </a:spcAft>
              <a:buClrTx/>
              <a:buSzTx/>
              <a:buFontTx/>
              <a:buNone/>
              <a:tabLst/>
              <a:defRPr/>
            </a:pPr>
            <a:r>
              <a:rPr lang="en-US" sz="600" b="0" cap="none" dirty="0" smtClean="0">
                <a:latin typeface="+mn-lt"/>
              </a:rPr>
              <a:t>Confidential</a:t>
            </a:r>
            <a:endParaRPr lang="en-US" sz="600" b="0" cap="none" dirty="0">
              <a:latin typeface="+mn-lt"/>
            </a:endParaRPr>
          </a:p>
        </p:txBody>
      </p:sp>
    </p:spTree>
    <p:extLst>
      <p:ext uri="{BB962C8B-B14F-4D97-AF65-F5344CB8AC3E}">
        <p14:creationId xmlns:p14="http://schemas.microsoft.com/office/powerpoint/2010/main" val="17491694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ark Title Slide Gree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 y="-1470"/>
            <a:ext cx="9144967" cy="5155126"/>
          </a:xfrm>
          <a:prstGeom prst="rect">
            <a:avLst/>
          </a:prstGeom>
        </p:spPr>
      </p:pic>
      <p:sp>
        <p:nvSpPr>
          <p:cNvPr id="16" name="Rectangle 4"/>
          <p:cNvSpPr>
            <a:spLocks noGrp="1" noChangeArrowheads="1"/>
          </p:cNvSpPr>
          <p:nvPr>
            <p:ph type="ctrTitle" hasCustomPrompt="1"/>
          </p:nvPr>
        </p:nvSpPr>
        <p:spPr>
          <a:xfrm>
            <a:off x="333738" y="2232840"/>
            <a:ext cx="7772400" cy="454479"/>
          </a:xfrm>
          <a:prstGeom prst="rect">
            <a:avLst/>
          </a:prstGeom>
        </p:spPr>
        <p:txBody>
          <a:bodyPr/>
          <a:lstStyle>
            <a:lvl1pPr>
              <a:defRPr b="1" i="0" baseline="0">
                <a:solidFill>
                  <a:schemeClr val="bg1"/>
                </a:solidFill>
                <a:latin typeface="+mj-lt"/>
              </a:defRPr>
            </a:lvl1pPr>
          </a:lstStyle>
          <a:p>
            <a:pPr eaLnBrk="1" fontAlgn="auto" hangingPunct="1">
              <a:spcAft>
                <a:spcPts val="0"/>
              </a:spcAft>
              <a:defRPr/>
            </a:pPr>
            <a:r>
              <a:rPr lang="en-US" cap="none" noProof="1" smtClean="0">
                <a:effectLst/>
                <a:latin typeface="Arial" pitchFamily="34" charset="0"/>
                <a:cs typeface="Arial" pitchFamily="34" charset="0"/>
              </a:rPr>
              <a:t>CORPORATE OVERVIEW</a:t>
            </a:r>
            <a:endParaRPr lang="en-US" sz="3600" cap="none" noProof="1" smtClean="0">
              <a:solidFill>
                <a:schemeClr val="accent3"/>
              </a:solidFill>
              <a:effectLst/>
              <a:latin typeface="Arial" pitchFamily="34" charset="0"/>
              <a:cs typeface="Arial" pitchFamily="34" charset="0"/>
            </a:endParaRPr>
          </a:p>
        </p:txBody>
      </p:sp>
      <p:sp>
        <p:nvSpPr>
          <p:cNvPr id="17" name="Rectangle 5"/>
          <p:cNvSpPr>
            <a:spLocks noGrp="1" noChangeArrowheads="1"/>
          </p:cNvSpPr>
          <p:nvPr>
            <p:ph type="subTitle" idx="1"/>
          </p:nvPr>
        </p:nvSpPr>
        <p:spPr>
          <a:xfrm>
            <a:off x="343263" y="2752637"/>
            <a:ext cx="7772400" cy="329293"/>
          </a:xfrm>
          <a:prstGeom prst="rect">
            <a:avLst/>
          </a:prstGeom>
        </p:spPr>
        <p:txBody>
          <a:bodyPr/>
          <a:lstStyle>
            <a:lvl1pPr marL="0" indent="0">
              <a:buClr>
                <a:schemeClr val="bg1"/>
              </a:buClr>
              <a:buNone/>
              <a:defRPr/>
            </a:lvl1pPr>
          </a:lstStyle>
          <a:p>
            <a:pPr eaLnBrk="1" hangingPunct="1">
              <a:spcBef>
                <a:spcPct val="0"/>
              </a:spcBef>
            </a:pPr>
            <a:r>
              <a:rPr lang="en-US" noProof="1" smtClean="0">
                <a:latin typeface="Arial" pitchFamily="34" charset="0"/>
                <a:cs typeface="Arial" pitchFamily="34" charset="0"/>
              </a:rPr>
              <a:t>Presented by </a:t>
            </a:r>
          </a:p>
        </p:txBody>
      </p:sp>
      <p:cxnSp>
        <p:nvCxnSpPr>
          <p:cNvPr id="18" name="Straight Connector 17"/>
          <p:cNvCxnSpPr/>
          <p:nvPr userDrawn="1"/>
        </p:nvCxnSpPr>
        <p:spPr>
          <a:xfrm>
            <a:off x="5290457" y="1901364"/>
            <a:ext cx="6532" cy="129322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16141" y="2337054"/>
            <a:ext cx="1631350" cy="481382"/>
          </a:xfrm>
          <a:prstGeom prst="rect">
            <a:avLst/>
          </a:prstGeom>
        </p:spPr>
      </p:pic>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86400" y="2402879"/>
            <a:ext cx="1631349" cy="226751"/>
          </a:xfrm>
          <a:prstGeom prst="rect">
            <a:avLst/>
          </a:prstGeom>
        </p:spPr>
      </p:pic>
      <p:sp>
        <p:nvSpPr>
          <p:cNvPr id="11" name="Title 7"/>
          <p:cNvSpPr txBox="1">
            <a:spLocks/>
          </p:cNvSpPr>
          <p:nvPr userDrawn="1"/>
        </p:nvSpPr>
        <p:spPr>
          <a:xfrm>
            <a:off x="382247" y="4843812"/>
            <a:ext cx="1068977" cy="224517"/>
          </a:xfrm>
          <a:prstGeom prst="rect">
            <a:avLst/>
          </a:prstGeom>
        </p:spPr>
        <p:txBody>
          <a:bodyPr vert="horz" anchor="b">
            <a:noAutofit/>
          </a:bodyPr>
          <a:lstStyle>
            <a:lvl1pPr marR="9144" algn="l" rtl="0" eaLnBrk="0" fontAlgn="base" hangingPunct="0">
              <a:spcBef>
                <a:spcPct val="0"/>
              </a:spcBef>
              <a:spcAft>
                <a:spcPct val="0"/>
              </a:spcAft>
              <a:defRPr sz="2800" b="1" kern="1200" cap="all" spc="0" baseline="0">
                <a:solidFill>
                  <a:schemeClr val="bg1"/>
                </a:solidFill>
                <a:effectLst/>
                <a:latin typeface="+mj-lt"/>
                <a:ea typeface="+mj-ea"/>
                <a:cs typeface="+mj-cs"/>
              </a:defRPr>
            </a:lvl1pPr>
            <a:lvl2pPr algn="l" rtl="0" eaLnBrk="0" fontAlgn="base" hangingPunct="0">
              <a:spcBef>
                <a:spcPct val="0"/>
              </a:spcBef>
              <a:spcAft>
                <a:spcPct val="0"/>
              </a:spcAft>
              <a:defRPr sz="3600">
                <a:solidFill>
                  <a:schemeClr val="bg1"/>
                </a:solidFill>
                <a:latin typeface="Bell Gothic Std Black" pitchFamily="34" charset="0"/>
              </a:defRPr>
            </a:lvl2pPr>
            <a:lvl3pPr algn="l" rtl="0" eaLnBrk="0" fontAlgn="base" hangingPunct="0">
              <a:spcBef>
                <a:spcPct val="0"/>
              </a:spcBef>
              <a:spcAft>
                <a:spcPct val="0"/>
              </a:spcAft>
              <a:defRPr sz="3600">
                <a:solidFill>
                  <a:schemeClr val="bg1"/>
                </a:solidFill>
                <a:latin typeface="Bell Gothic Std Black" pitchFamily="34" charset="0"/>
              </a:defRPr>
            </a:lvl3pPr>
            <a:lvl4pPr algn="l" rtl="0" eaLnBrk="0" fontAlgn="base" hangingPunct="0">
              <a:spcBef>
                <a:spcPct val="0"/>
              </a:spcBef>
              <a:spcAft>
                <a:spcPct val="0"/>
              </a:spcAft>
              <a:defRPr sz="3600">
                <a:solidFill>
                  <a:schemeClr val="bg1"/>
                </a:solidFill>
                <a:latin typeface="Bell Gothic Std Black" pitchFamily="34" charset="0"/>
              </a:defRPr>
            </a:lvl4pPr>
            <a:lvl5pPr algn="l" rtl="0" eaLnBrk="0" fontAlgn="base" hangingPunct="0">
              <a:spcBef>
                <a:spcPct val="0"/>
              </a:spcBef>
              <a:spcAft>
                <a:spcPct val="0"/>
              </a:spcAft>
              <a:defRPr sz="3600">
                <a:solidFill>
                  <a:schemeClr val="bg1"/>
                </a:solidFill>
                <a:latin typeface="Bell Gothic Std Black" pitchFamily="34" charset="0"/>
              </a:defRPr>
            </a:lvl5pPr>
            <a:lvl6pPr marL="457200" algn="l" rtl="0" eaLnBrk="1" fontAlgn="base" hangingPunct="1">
              <a:spcBef>
                <a:spcPct val="0"/>
              </a:spcBef>
              <a:spcAft>
                <a:spcPct val="0"/>
              </a:spcAft>
              <a:defRPr sz="4000">
                <a:solidFill>
                  <a:srgbClr val="C1EEFF"/>
                </a:solidFill>
                <a:latin typeface="Consolas" pitchFamily="49" charset="0"/>
              </a:defRPr>
            </a:lvl6pPr>
            <a:lvl7pPr marL="914400" algn="l" rtl="0" eaLnBrk="1" fontAlgn="base" hangingPunct="1">
              <a:spcBef>
                <a:spcPct val="0"/>
              </a:spcBef>
              <a:spcAft>
                <a:spcPct val="0"/>
              </a:spcAft>
              <a:defRPr sz="4000">
                <a:solidFill>
                  <a:srgbClr val="C1EEFF"/>
                </a:solidFill>
                <a:latin typeface="Consolas" pitchFamily="49" charset="0"/>
              </a:defRPr>
            </a:lvl7pPr>
            <a:lvl8pPr marL="1371600" algn="l" rtl="0" eaLnBrk="1" fontAlgn="base" hangingPunct="1">
              <a:spcBef>
                <a:spcPct val="0"/>
              </a:spcBef>
              <a:spcAft>
                <a:spcPct val="0"/>
              </a:spcAft>
              <a:defRPr sz="4000">
                <a:solidFill>
                  <a:srgbClr val="C1EEFF"/>
                </a:solidFill>
                <a:latin typeface="Consolas" pitchFamily="49" charset="0"/>
              </a:defRPr>
            </a:lvl8pPr>
            <a:lvl9pPr marL="1828800" algn="l" rtl="0" eaLnBrk="1" fontAlgn="base" hangingPunct="1">
              <a:spcBef>
                <a:spcPct val="0"/>
              </a:spcBef>
              <a:spcAft>
                <a:spcPct val="0"/>
              </a:spcAft>
              <a:defRPr sz="4000">
                <a:solidFill>
                  <a:srgbClr val="C1EEFF"/>
                </a:solidFill>
                <a:latin typeface="Consolas" pitchFamily="49" charset="0"/>
              </a:defRPr>
            </a:lvl9pPr>
            <a:extLst/>
          </a:lstStyle>
          <a:p>
            <a:pPr marL="0" marR="9144" indent="0" algn="l" defTabSz="914400" rtl="0" eaLnBrk="0" fontAlgn="base" latinLnBrk="0" hangingPunct="0">
              <a:lnSpc>
                <a:spcPct val="100000"/>
              </a:lnSpc>
              <a:spcBef>
                <a:spcPct val="0"/>
              </a:spcBef>
              <a:spcAft>
                <a:spcPct val="0"/>
              </a:spcAft>
              <a:buClrTx/>
              <a:buSzTx/>
              <a:buFontTx/>
              <a:buNone/>
              <a:tabLst/>
              <a:defRPr/>
            </a:pPr>
            <a:r>
              <a:rPr lang="en-US" sz="600" b="0" cap="none" dirty="0" smtClean="0">
                <a:latin typeface="+mn-lt"/>
              </a:rPr>
              <a:t>Confidential</a:t>
            </a:r>
            <a:endParaRPr lang="en-US" sz="600" b="0" cap="none" dirty="0">
              <a:latin typeface="+mn-lt"/>
            </a:endParaRPr>
          </a:p>
        </p:txBody>
      </p:sp>
    </p:spTree>
    <p:extLst>
      <p:ext uri="{BB962C8B-B14F-4D97-AF65-F5344CB8AC3E}">
        <p14:creationId xmlns:p14="http://schemas.microsoft.com/office/powerpoint/2010/main" val="1458979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Slide Green">
    <p:spTree>
      <p:nvGrpSpPr>
        <p:cNvPr id="1" name=""/>
        <p:cNvGrpSpPr/>
        <p:nvPr/>
      </p:nvGrpSpPr>
      <p:grpSpPr>
        <a:xfrm>
          <a:off x="0" y="0"/>
          <a:ext cx="0" cy="0"/>
          <a:chOff x="0" y="0"/>
          <a:chExt cx="0" cy="0"/>
        </a:xfrm>
      </p:grpSpPr>
      <p:sp>
        <p:nvSpPr>
          <p:cNvPr id="16" name="Title 7"/>
          <p:cNvSpPr>
            <a:spLocks noGrp="1"/>
          </p:cNvSpPr>
          <p:nvPr>
            <p:ph type="ctrTitle" hasCustomPrompt="1"/>
          </p:nvPr>
        </p:nvSpPr>
        <p:spPr>
          <a:xfrm>
            <a:off x="348343" y="1944456"/>
            <a:ext cx="7772400" cy="454479"/>
          </a:xfrm>
          <a:prstGeom prst="rect">
            <a:avLst/>
          </a:prstGeom>
        </p:spPr>
        <p:txBody>
          <a:bodyPr anchor="b"/>
          <a:lstStyle>
            <a:lvl1pPr marR="9144" algn="l">
              <a:defRPr sz="2800" b="1" cap="all" spc="0" baseline="0">
                <a:solidFill>
                  <a:schemeClr val="bg1"/>
                </a:solidFill>
                <a:effectLst/>
              </a:defRPr>
            </a:lvl1pPr>
            <a:extLst/>
          </a:lstStyle>
          <a:p>
            <a:r>
              <a:rPr lang="en-US" dirty="0" smtClean="0"/>
              <a:t>Click to edit master headline</a:t>
            </a:r>
            <a:endParaRPr lang="en-US" dirty="0"/>
          </a:p>
        </p:txBody>
      </p:sp>
      <p:sp>
        <p:nvSpPr>
          <p:cNvPr id="5" name="Subtitle 8"/>
          <p:cNvSpPr>
            <a:spLocks noGrp="1"/>
          </p:cNvSpPr>
          <p:nvPr>
            <p:ph type="subTitle" idx="1"/>
          </p:nvPr>
        </p:nvSpPr>
        <p:spPr>
          <a:xfrm>
            <a:off x="348343" y="2464253"/>
            <a:ext cx="7772400" cy="329293"/>
          </a:xfrm>
          <a:prstGeom prst="rect">
            <a:avLst/>
          </a:prstGeom>
        </p:spPr>
        <p:txBody>
          <a:bodyPr lIns="100584" anchor="ctr"/>
          <a:lstStyle>
            <a:lvl1pPr marL="0" indent="0" algn="l">
              <a:spcBef>
                <a:spcPts val="0"/>
              </a:spcBef>
              <a:buNone/>
              <a:defRPr sz="2000" baseline="0">
                <a:solidFill>
                  <a:schemeClr val="bg1"/>
                </a:solidFill>
                <a:latin typeface="Myriad Pro"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dirty="0" smtClean="0"/>
              <a:t>Click to edit Master subtitle style</a:t>
            </a:r>
            <a:endParaRPr lang="en-US" dirty="0"/>
          </a:p>
        </p:txBody>
      </p:sp>
    </p:spTree>
    <p:extLst>
      <p:ext uri="{BB962C8B-B14F-4D97-AF65-F5344CB8AC3E}">
        <p14:creationId xmlns:p14="http://schemas.microsoft.com/office/powerpoint/2010/main" val="1584464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hank You Slide Gree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 y="-1470"/>
            <a:ext cx="9144967" cy="5155126"/>
          </a:xfrm>
          <a:prstGeom prst="rect">
            <a:avLst/>
          </a:prstGeom>
        </p:spPr>
      </p:pic>
      <p:sp>
        <p:nvSpPr>
          <p:cNvPr id="28" name="Rectangle 4"/>
          <p:cNvSpPr>
            <a:spLocks noGrp="1" noChangeArrowheads="1"/>
          </p:cNvSpPr>
          <p:nvPr>
            <p:ph type="ctrTitle" hasCustomPrompt="1"/>
          </p:nvPr>
        </p:nvSpPr>
        <p:spPr>
          <a:xfrm>
            <a:off x="333738" y="2232840"/>
            <a:ext cx="7772400" cy="454479"/>
          </a:xfrm>
          <a:prstGeom prst="rect">
            <a:avLst/>
          </a:prstGeom>
        </p:spPr>
        <p:txBody>
          <a:bodyPr/>
          <a:lstStyle>
            <a:lvl1pPr>
              <a:defRPr b="1" i="0" baseline="0">
                <a:solidFill>
                  <a:schemeClr val="bg1"/>
                </a:solidFill>
                <a:latin typeface="+mj-lt"/>
              </a:defRPr>
            </a:lvl1pPr>
          </a:lstStyle>
          <a:p>
            <a:pPr eaLnBrk="1" fontAlgn="auto" hangingPunct="1">
              <a:spcAft>
                <a:spcPts val="0"/>
              </a:spcAft>
              <a:defRPr/>
            </a:pPr>
            <a:r>
              <a:rPr lang="en-US" cap="none" noProof="1" smtClean="0">
                <a:effectLst/>
                <a:latin typeface="Arial" pitchFamily="34" charset="0"/>
                <a:cs typeface="Arial" pitchFamily="34" charset="0"/>
              </a:rPr>
              <a:t>THANK YOU</a:t>
            </a:r>
            <a:endParaRPr lang="en-US" sz="3600" cap="none" noProof="1" smtClean="0">
              <a:solidFill>
                <a:schemeClr val="accent3"/>
              </a:solidFill>
              <a:effectLst/>
              <a:latin typeface="Arial" pitchFamily="34" charset="0"/>
              <a:cs typeface="Arial" pitchFamily="34" charset="0"/>
            </a:endParaRPr>
          </a:p>
        </p:txBody>
      </p:sp>
      <p:cxnSp>
        <p:nvCxnSpPr>
          <p:cNvPr id="29" name="Straight Connector 28"/>
          <p:cNvCxnSpPr/>
          <p:nvPr userDrawn="1"/>
        </p:nvCxnSpPr>
        <p:spPr>
          <a:xfrm>
            <a:off x="5290457" y="1901364"/>
            <a:ext cx="6532" cy="129322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16141" y="2337054"/>
            <a:ext cx="1631350" cy="481382"/>
          </a:xfrm>
          <a:prstGeom prst="rect">
            <a:avLst/>
          </a:prstGeom>
        </p:spPr>
      </p:pic>
      <p:pic>
        <p:nvPicPr>
          <p:cNvPr id="31" name="Picture 3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86400" y="2402879"/>
            <a:ext cx="1631349" cy="226751"/>
          </a:xfrm>
          <a:prstGeom prst="rect">
            <a:avLst/>
          </a:prstGeom>
        </p:spPr>
      </p:pic>
      <p:pic>
        <p:nvPicPr>
          <p:cNvPr id="10" name="Picture 9" descr="tree.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09892" y="4527576"/>
            <a:ext cx="205202" cy="205202"/>
          </a:xfrm>
          <a:prstGeom prst="rect">
            <a:avLst/>
          </a:prstGeom>
        </p:spPr>
      </p:pic>
      <p:sp>
        <p:nvSpPr>
          <p:cNvPr id="11" name="TextBox 10"/>
          <p:cNvSpPr txBox="1"/>
          <p:nvPr userDrawn="1"/>
        </p:nvSpPr>
        <p:spPr>
          <a:xfrm>
            <a:off x="595661" y="4530411"/>
            <a:ext cx="2728632" cy="215444"/>
          </a:xfrm>
          <a:prstGeom prst="rect">
            <a:avLst/>
          </a:prstGeom>
          <a:noFill/>
        </p:spPr>
        <p:txBody>
          <a:bodyPr wrap="none" rtlCol="0">
            <a:spAutoFit/>
          </a:bodyPr>
          <a:lstStyle/>
          <a:p>
            <a:pPr marL="347663" indent="-347663">
              <a:buClr>
                <a:schemeClr val="accent6"/>
              </a:buClr>
            </a:pPr>
            <a:r>
              <a:rPr lang="en-US" sz="800" dirty="0" smtClean="0">
                <a:solidFill>
                  <a:schemeClr val="bg1"/>
                </a:solidFill>
                <a:latin typeface="Myriad Pro" pitchFamily="34" charset="0"/>
              </a:rPr>
              <a:t>Consider the environment before printing this presentation.</a:t>
            </a:r>
          </a:p>
        </p:txBody>
      </p:sp>
      <p:sp>
        <p:nvSpPr>
          <p:cNvPr id="12" name="Title 7"/>
          <p:cNvSpPr txBox="1">
            <a:spLocks/>
          </p:cNvSpPr>
          <p:nvPr userDrawn="1"/>
        </p:nvSpPr>
        <p:spPr>
          <a:xfrm>
            <a:off x="382247" y="4843812"/>
            <a:ext cx="1068977" cy="224517"/>
          </a:xfrm>
          <a:prstGeom prst="rect">
            <a:avLst/>
          </a:prstGeom>
        </p:spPr>
        <p:txBody>
          <a:bodyPr vert="horz" anchor="b">
            <a:noAutofit/>
          </a:bodyPr>
          <a:lstStyle>
            <a:lvl1pPr marR="9144" algn="l" rtl="0" eaLnBrk="0" fontAlgn="base" hangingPunct="0">
              <a:spcBef>
                <a:spcPct val="0"/>
              </a:spcBef>
              <a:spcAft>
                <a:spcPct val="0"/>
              </a:spcAft>
              <a:defRPr sz="2800" b="1" kern="1200" cap="all" spc="0" baseline="0">
                <a:solidFill>
                  <a:schemeClr val="bg1"/>
                </a:solidFill>
                <a:effectLst/>
                <a:latin typeface="+mj-lt"/>
                <a:ea typeface="+mj-ea"/>
                <a:cs typeface="+mj-cs"/>
              </a:defRPr>
            </a:lvl1pPr>
            <a:lvl2pPr algn="l" rtl="0" eaLnBrk="0" fontAlgn="base" hangingPunct="0">
              <a:spcBef>
                <a:spcPct val="0"/>
              </a:spcBef>
              <a:spcAft>
                <a:spcPct val="0"/>
              </a:spcAft>
              <a:defRPr sz="3600">
                <a:solidFill>
                  <a:schemeClr val="bg1"/>
                </a:solidFill>
                <a:latin typeface="Bell Gothic Std Black" pitchFamily="34" charset="0"/>
              </a:defRPr>
            </a:lvl2pPr>
            <a:lvl3pPr algn="l" rtl="0" eaLnBrk="0" fontAlgn="base" hangingPunct="0">
              <a:spcBef>
                <a:spcPct val="0"/>
              </a:spcBef>
              <a:spcAft>
                <a:spcPct val="0"/>
              </a:spcAft>
              <a:defRPr sz="3600">
                <a:solidFill>
                  <a:schemeClr val="bg1"/>
                </a:solidFill>
                <a:latin typeface="Bell Gothic Std Black" pitchFamily="34" charset="0"/>
              </a:defRPr>
            </a:lvl3pPr>
            <a:lvl4pPr algn="l" rtl="0" eaLnBrk="0" fontAlgn="base" hangingPunct="0">
              <a:spcBef>
                <a:spcPct val="0"/>
              </a:spcBef>
              <a:spcAft>
                <a:spcPct val="0"/>
              </a:spcAft>
              <a:defRPr sz="3600">
                <a:solidFill>
                  <a:schemeClr val="bg1"/>
                </a:solidFill>
                <a:latin typeface="Bell Gothic Std Black" pitchFamily="34" charset="0"/>
              </a:defRPr>
            </a:lvl4pPr>
            <a:lvl5pPr algn="l" rtl="0" eaLnBrk="0" fontAlgn="base" hangingPunct="0">
              <a:spcBef>
                <a:spcPct val="0"/>
              </a:spcBef>
              <a:spcAft>
                <a:spcPct val="0"/>
              </a:spcAft>
              <a:defRPr sz="3600">
                <a:solidFill>
                  <a:schemeClr val="bg1"/>
                </a:solidFill>
                <a:latin typeface="Bell Gothic Std Black" pitchFamily="34" charset="0"/>
              </a:defRPr>
            </a:lvl5pPr>
            <a:lvl6pPr marL="457200" algn="l" rtl="0" eaLnBrk="1" fontAlgn="base" hangingPunct="1">
              <a:spcBef>
                <a:spcPct val="0"/>
              </a:spcBef>
              <a:spcAft>
                <a:spcPct val="0"/>
              </a:spcAft>
              <a:defRPr sz="4000">
                <a:solidFill>
                  <a:srgbClr val="C1EEFF"/>
                </a:solidFill>
                <a:latin typeface="Consolas" pitchFamily="49" charset="0"/>
              </a:defRPr>
            </a:lvl6pPr>
            <a:lvl7pPr marL="914400" algn="l" rtl="0" eaLnBrk="1" fontAlgn="base" hangingPunct="1">
              <a:spcBef>
                <a:spcPct val="0"/>
              </a:spcBef>
              <a:spcAft>
                <a:spcPct val="0"/>
              </a:spcAft>
              <a:defRPr sz="4000">
                <a:solidFill>
                  <a:srgbClr val="C1EEFF"/>
                </a:solidFill>
                <a:latin typeface="Consolas" pitchFamily="49" charset="0"/>
              </a:defRPr>
            </a:lvl7pPr>
            <a:lvl8pPr marL="1371600" algn="l" rtl="0" eaLnBrk="1" fontAlgn="base" hangingPunct="1">
              <a:spcBef>
                <a:spcPct val="0"/>
              </a:spcBef>
              <a:spcAft>
                <a:spcPct val="0"/>
              </a:spcAft>
              <a:defRPr sz="4000">
                <a:solidFill>
                  <a:srgbClr val="C1EEFF"/>
                </a:solidFill>
                <a:latin typeface="Consolas" pitchFamily="49" charset="0"/>
              </a:defRPr>
            </a:lvl8pPr>
            <a:lvl9pPr marL="1828800" algn="l" rtl="0" eaLnBrk="1" fontAlgn="base" hangingPunct="1">
              <a:spcBef>
                <a:spcPct val="0"/>
              </a:spcBef>
              <a:spcAft>
                <a:spcPct val="0"/>
              </a:spcAft>
              <a:defRPr sz="4000">
                <a:solidFill>
                  <a:srgbClr val="C1EEFF"/>
                </a:solidFill>
                <a:latin typeface="Consolas" pitchFamily="49" charset="0"/>
              </a:defRPr>
            </a:lvl9pPr>
            <a:extLst/>
          </a:lstStyle>
          <a:p>
            <a:pPr marL="0" marR="9144" indent="0" algn="l" defTabSz="914400" rtl="0" eaLnBrk="0" fontAlgn="base" latinLnBrk="0" hangingPunct="0">
              <a:lnSpc>
                <a:spcPct val="100000"/>
              </a:lnSpc>
              <a:spcBef>
                <a:spcPct val="0"/>
              </a:spcBef>
              <a:spcAft>
                <a:spcPct val="0"/>
              </a:spcAft>
              <a:buClrTx/>
              <a:buSzTx/>
              <a:buFontTx/>
              <a:buNone/>
              <a:tabLst/>
              <a:defRPr/>
            </a:pPr>
            <a:r>
              <a:rPr lang="en-US" sz="600" b="0" cap="none" dirty="0" smtClean="0">
                <a:latin typeface="+mn-lt"/>
              </a:rPr>
              <a:t>Confidential</a:t>
            </a:r>
            <a:endParaRPr lang="en-US" sz="600" b="0" cap="none" dirty="0">
              <a:latin typeface="+mn-lt"/>
            </a:endParaRPr>
          </a:p>
        </p:txBody>
      </p:sp>
    </p:spTree>
    <p:extLst>
      <p:ext uri="{BB962C8B-B14F-4D97-AF65-F5344CB8AC3E}">
        <p14:creationId xmlns:p14="http://schemas.microsoft.com/office/powerpoint/2010/main" val="366753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ark Title Slide Blu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 y="-1470"/>
            <a:ext cx="9144965" cy="5155126"/>
          </a:xfrm>
          <a:prstGeom prst="rect">
            <a:avLst/>
          </a:prstGeom>
        </p:spPr>
      </p:pic>
      <p:sp>
        <p:nvSpPr>
          <p:cNvPr id="19" name="Rectangle 4"/>
          <p:cNvSpPr>
            <a:spLocks noGrp="1" noChangeArrowheads="1"/>
          </p:cNvSpPr>
          <p:nvPr>
            <p:ph type="ctrTitle" hasCustomPrompt="1"/>
          </p:nvPr>
        </p:nvSpPr>
        <p:spPr>
          <a:xfrm>
            <a:off x="333738" y="2239190"/>
            <a:ext cx="7772400" cy="454479"/>
          </a:xfrm>
          <a:prstGeom prst="rect">
            <a:avLst/>
          </a:prstGeom>
        </p:spPr>
        <p:txBody>
          <a:bodyPr/>
          <a:lstStyle>
            <a:lvl1pPr>
              <a:defRPr b="1" i="0" baseline="0">
                <a:solidFill>
                  <a:schemeClr val="bg1"/>
                </a:solidFill>
                <a:latin typeface="+mj-lt"/>
              </a:defRPr>
            </a:lvl1pPr>
          </a:lstStyle>
          <a:p>
            <a:pPr eaLnBrk="1" fontAlgn="auto" hangingPunct="1">
              <a:spcAft>
                <a:spcPts val="0"/>
              </a:spcAft>
              <a:defRPr/>
            </a:pPr>
            <a:r>
              <a:rPr lang="en-US" cap="none" noProof="1" smtClean="0">
                <a:effectLst/>
                <a:latin typeface="Arial" pitchFamily="34" charset="0"/>
                <a:cs typeface="Arial" pitchFamily="34" charset="0"/>
              </a:rPr>
              <a:t>CORPORATE OVERVIEW</a:t>
            </a:r>
            <a:endParaRPr lang="en-US" sz="3600" cap="none" noProof="1" smtClean="0">
              <a:solidFill>
                <a:schemeClr val="accent3"/>
              </a:solidFill>
              <a:effectLst/>
              <a:latin typeface="Arial" pitchFamily="34" charset="0"/>
              <a:cs typeface="Arial" pitchFamily="34" charset="0"/>
            </a:endParaRPr>
          </a:p>
        </p:txBody>
      </p:sp>
      <p:sp>
        <p:nvSpPr>
          <p:cNvPr id="20" name="Rectangle 5"/>
          <p:cNvSpPr>
            <a:spLocks noGrp="1" noChangeArrowheads="1"/>
          </p:cNvSpPr>
          <p:nvPr>
            <p:ph type="subTitle" idx="1"/>
          </p:nvPr>
        </p:nvSpPr>
        <p:spPr>
          <a:xfrm>
            <a:off x="343263" y="2758987"/>
            <a:ext cx="7772400" cy="329293"/>
          </a:xfrm>
          <a:prstGeom prst="rect">
            <a:avLst/>
          </a:prstGeom>
        </p:spPr>
        <p:txBody>
          <a:bodyPr/>
          <a:lstStyle>
            <a:lvl1pPr marL="0" indent="0">
              <a:buClr>
                <a:schemeClr val="bg1"/>
              </a:buClr>
              <a:buNone/>
              <a:defRPr/>
            </a:lvl1pPr>
          </a:lstStyle>
          <a:p>
            <a:pPr eaLnBrk="1" hangingPunct="1">
              <a:spcBef>
                <a:spcPct val="0"/>
              </a:spcBef>
            </a:pPr>
            <a:r>
              <a:rPr lang="en-US" noProof="1" smtClean="0">
                <a:latin typeface="Arial" pitchFamily="34" charset="0"/>
                <a:cs typeface="Arial" pitchFamily="34" charset="0"/>
              </a:rPr>
              <a:t>Presented by </a:t>
            </a:r>
          </a:p>
        </p:txBody>
      </p:sp>
      <p:cxnSp>
        <p:nvCxnSpPr>
          <p:cNvPr id="21" name="Straight Connector 20"/>
          <p:cNvCxnSpPr/>
          <p:nvPr userDrawn="1"/>
        </p:nvCxnSpPr>
        <p:spPr>
          <a:xfrm>
            <a:off x="5290457" y="1907714"/>
            <a:ext cx="6532" cy="129322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16141" y="2343404"/>
            <a:ext cx="1631350" cy="481382"/>
          </a:xfrm>
          <a:prstGeom prst="rect">
            <a:avLst/>
          </a:prstGeom>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86400" y="2409229"/>
            <a:ext cx="1631349" cy="226751"/>
          </a:xfrm>
          <a:prstGeom prst="rect">
            <a:avLst/>
          </a:prstGeom>
        </p:spPr>
      </p:pic>
      <p:sp>
        <p:nvSpPr>
          <p:cNvPr id="11" name="Title 7"/>
          <p:cNvSpPr txBox="1">
            <a:spLocks/>
          </p:cNvSpPr>
          <p:nvPr userDrawn="1"/>
        </p:nvSpPr>
        <p:spPr>
          <a:xfrm>
            <a:off x="382247" y="4843812"/>
            <a:ext cx="1068977" cy="224517"/>
          </a:xfrm>
          <a:prstGeom prst="rect">
            <a:avLst/>
          </a:prstGeom>
        </p:spPr>
        <p:txBody>
          <a:bodyPr vert="horz" anchor="b">
            <a:noAutofit/>
          </a:bodyPr>
          <a:lstStyle>
            <a:lvl1pPr marR="9144" algn="l" rtl="0" eaLnBrk="0" fontAlgn="base" hangingPunct="0">
              <a:spcBef>
                <a:spcPct val="0"/>
              </a:spcBef>
              <a:spcAft>
                <a:spcPct val="0"/>
              </a:spcAft>
              <a:defRPr sz="2800" b="1" kern="1200" cap="all" spc="0" baseline="0">
                <a:solidFill>
                  <a:schemeClr val="bg1"/>
                </a:solidFill>
                <a:effectLst/>
                <a:latin typeface="+mj-lt"/>
                <a:ea typeface="+mj-ea"/>
                <a:cs typeface="+mj-cs"/>
              </a:defRPr>
            </a:lvl1pPr>
            <a:lvl2pPr algn="l" rtl="0" eaLnBrk="0" fontAlgn="base" hangingPunct="0">
              <a:spcBef>
                <a:spcPct val="0"/>
              </a:spcBef>
              <a:spcAft>
                <a:spcPct val="0"/>
              </a:spcAft>
              <a:defRPr sz="3600">
                <a:solidFill>
                  <a:schemeClr val="bg1"/>
                </a:solidFill>
                <a:latin typeface="Bell Gothic Std Black" pitchFamily="34" charset="0"/>
              </a:defRPr>
            </a:lvl2pPr>
            <a:lvl3pPr algn="l" rtl="0" eaLnBrk="0" fontAlgn="base" hangingPunct="0">
              <a:spcBef>
                <a:spcPct val="0"/>
              </a:spcBef>
              <a:spcAft>
                <a:spcPct val="0"/>
              </a:spcAft>
              <a:defRPr sz="3600">
                <a:solidFill>
                  <a:schemeClr val="bg1"/>
                </a:solidFill>
                <a:latin typeface="Bell Gothic Std Black" pitchFamily="34" charset="0"/>
              </a:defRPr>
            </a:lvl3pPr>
            <a:lvl4pPr algn="l" rtl="0" eaLnBrk="0" fontAlgn="base" hangingPunct="0">
              <a:spcBef>
                <a:spcPct val="0"/>
              </a:spcBef>
              <a:spcAft>
                <a:spcPct val="0"/>
              </a:spcAft>
              <a:defRPr sz="3600">
                <a:solidFill>
                  <a:schemeClr val="bg1"/>
                </a:solidFill>
                <a:latin typeface="Bell Gothic Std Black" pitchFamily="34" charset="0"/>
              </a:defRPr>
            </a:lvl4pPr>
            <a:lvl5pPr algn="l" rtl="0" eaLnBrk="0" fontAlgn="base" hangingPunct="0">
              <a:spcBef>
                <a:spcPct val="0"/>
              </a:spcBef>
              <a:spcAft>
                <a:spcPct val="0"/>
              </a:spcAft>
              <a:defRPr sz="3600">
                <a:solidFill>
                  <a:schemeClr val="bg1"/>
                </a:solidFill>
                <a:latin typeface="Bell Gothic Std Black" pitchFamily="34" charset="0"/>
              </a:defRPr>
            </a:lvl5pPr>
            <a:lvl6pPr marL="457200" algn="l" rtl="0" eaLnBrk="1" fontAlgn="base" hangingPunct="1">
              <a:spcBef>
                <a:spcPct val="0"/>
              </a:spcBef>
              <a:spcAft>
                <a:spcPct val="0"/>
              </a:spcAft>
              <a:defRPr sz="4000">
                <a:solidFill>
                  <a:srgbClr val="C1EEFF"/>
                </a:solidFill>
                <a:latin typeface="Consolas" pitchFamily="49" charset="0"/>
              </a:defRPr>
            </a:lvl6pPr>
            <a:lvl7pPr marL="914400" algn="l" rtl="0" eaLnBrk="1" fontAlgn="base" hangingPunct="1">
              <a:spcBef>
                <a:spcPct val="0"/>
              </a:spcBef>
              <a:spcAft>
                <a:spcPct val="0"/>
              </a:spcAft>
              <a:defRPr sz="4000">
                <a:solidFill>
                  <a:srgbClr val="C1EEFF"/>
                </a:solidFill>
                <a:latin typeface="Consolas" pitchFamily="49" charset="0"/>
              </a:defRPr>
            </a:lvl7pPr>
            <a:lvl8pPr marL="1371600" algn="l" rtl="0" eaLnBrk="1" fontAlgn="base" hangingPunct="1">
              <a:spcBef>
                <a:spcPct val="0"/>
              </a:spcBef>
              <a:spcAft>
                <a:spcPct val="0"/>
              </a:spcAft>
              <a:defRPr sz="4000">
                <a:solidFill>
                  <a:srgbClr val="C1EEFF"/>
                </a:solidFill>
                <a:latin typeface="Consolas" pitchFamily="49" charset="0"/>
              </a:defRPr>
            </a:lvl8pPr>
            <a:lvl9pPr marL="1828800" algn="l" rtl="0" eaLnBrk="1" fontAlgn="base" hangingPunct="1">
              <a:spcBef>
                <a:spcPct val="0"/>
              </a:spcBef>
              <a:spcAft>
                <a:spcPct val="0"/>
              </a:spcAft>
              <a:defRPr sz="4000">
                <a:solidFill>
                  <a:srgbClr val="C1EEFF"/>
                </a:solidFill>
                <a:latin typeface="Consolas" pitchFamily="49" charset="0"/>
              </a:defRPr>
            </a:lvl9pPr>
            <a:extLst/>
          </a:lstStyle>
          <a:p>
            <a:pPr marL="0" marR="9144" indent="0" algn="l" defTabSz="914400" rtl="0" eaLnBrk="0" fontAlgn="base" latinLnBrk="0" hangingPunct="0">
              <a:lnSpc>
                <a:spcPct val="100000"/>
              </a:lnSpc>
              <a:spcBef>
                <a:spcPct val="0"/>
              </a:spcBef>
              <a:spcAft>
                <a:spcPct val="0"/>
              </a:spcAft>
              <a:buClrTx/>
              <a:buSzTx/>
              <a:buFontTx/>
              <a:buNone/>
              <a:tabLst/>
              <a:defRPr/>
            </a:pPr>
            <a:r>
              <a:rPr lang="en-US" sz="600" b="0" cap="none" dirty="0" smtClean="0">
                <a:latin typeface="+mn-lt"/>
              </a:rPr>
              <a:t>Confidential</a:t>
            </a:r>
            <a:endParaRPr lang="en-US" sz="600" b="0" cap="none" dirty="0">
              <a:latin typeface="+mn-lt"/>
            </a:endParaRPr>
          </a:p>
        </p:txBody>
      </p:sp>
    </p:spTree>
    <p:extLst>
      <p:ext uri="{BB962C8B-B14F-4D97-AF65-F5344CB8AC3E}">
        <p14:creationId xmlns:p14="http://schemas.microsoft.com/office/powerpoint/2010/main" val="20998408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Slide Blue">
    <p:spTree>
      <p:nvGrpSpPr>
        <p:cNvPr id="1" name=""/>
        <p:cNvGrpSpPr/>
        <p:nvPr/>
      </p:nvGrpSpPr>
      <p:grpSpPr>
        <a:xfrm>
          <a:off x="0" y="0"/>
          <a:ext cx="0" cy="0"/>
          <a:chOff x="0" y="0"/>
          <a:chExt cx="0" cy="0"/>
        </a:xfrm>
      </p:grpSpPr>
      <p:sp>
        <p:nvSpPr>
          <p:cNvPr id="7" name="Title 7"/>
          <p:cNvSpPr>
            <a:spLocks noGrp="1"/>
          </p:cNvSpPr>
          <p:nvPr>
            <p:ph type="ctrTitle" hasCustomPrompt="1"/>
          </p:nvPr>
        </p:nvSpPr>
        <p:spPr>
          <a:xfrm>
            <a:off x="348343" y="1944456"/>
            <a:ext cx="7772400" cy="454479"/>
          </a:xfrm>
          <a:prstGeom prst="rect">
            <a:avLst/>
          </a:prstGeom>
        </p:spPr>
        <p:txBody>
          <a:bodyPr anchor="b"/>
          <a:lstStyle>
            <a:lvl1pPr marR="9144" algn="l">
              <a:defRPr sz="2800" b="1" cap="all" spc="0" baseline="0">
                <a:solidFill>
                  <a:schemeClr val="bg1"/>
                </a:solidFill>
                <a:effectLst/>
              </a:defRPr>
            </a:lvl1pPr>
            <a:extLst/>
          </a:lstStyle>
          <a:p>
            <a:r>
              <a:rPr lang="en-US" dirty="0" smtClean="0"/>
              <a:t>Click to edit master headline</a:t>
            </a:r>
            <a:endParaRPr lang="en-US" dirty="0"/>
          </a:p>
        </p:txBody>
      </p:sp>
      <p:sp>
        <p:nvSpPr>
          <p:cNvPr id="5" name="Subtitle 8"/>
          <p:cNvSpPr>
            <a:spLocks noGrp="1"/>
          </p:cNvSpPr>
          <p:nvPr>
            <p:ph type="subTitle" idx="1"/>
          </p:nvPr>
        </p:nvSpPr>
        <p:spPr>
          <a:xfrm>
            <a:off x="348343" y="2464253"/>
            <a:ext cx="7772400" cy="329293"/>
          </a:xfrm>
          <a:prstGeom prst="rect">
            <a:avLst/>
          </a:prstGeom>
        </p:spPr>
        <p:txBody>
          <a:bodyPr lIns="100584" anchor="ctr"/>
          <a:lstStyle>
            <a:lvl1pPr marL="0" indent="0" algn="l">
              <a:spcBef>
                <a:spcPts val="0"/>
              </a:spcBef>
              <a:buNone/>
              <a:defRPr sz="2000" baseline="0">
                <a:solidFill>
                  <a:schemeClr val="bg1"/>
                </a:solidFill>
                <a:latin typeface="Myriad Pro"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dirty="0" smtClean="0"/>
              <a:t>Click to edit Master subtitle style</a:t>
            </a:r>
            <a:endParaRPr lang="en-US" dirty="0"/>
          </a:p>
        </p:txBody>
      </p:sp>
    </p:spTree>
    <p:extLst>
      <p:ext uri="{BB962C8B-B14F-4D97-AF65-F5344CB8AC3E}">
        <p14:creationId xmlns:p14="http://schemas.microsoft.com/office/powerpoint/2010/main" val="9856146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hank You Slide Blu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 y="-1470"/>
            <a:ext cx="9144965" cy="5155126"/>
          </a:xfrm>
          <a:prstGeom prst="rect">
            <a:avLst/>
          </a:prstGeom>
        </p:spPr>
      </p:pic>
      <p:sp>
        <p:nvSpPr>
          <p:cNvPr id="23" name="Rectangle 4"/>
          <p:cNvSpPr>
            <a:spLocks noGrp="1" noChangeArrowheads="1"/>
          </p:cNvSpPr>
          <p:nvPr>
            <p:ph type="ctrTitle" hasCustomPrompt="1"/>
          </p:nvPr>
        </p:nvSpPr>
        <p:spPr>
          <a:xfrm>
            <a:off x="333738" y="2232840"/>
            <a:ext cx="7772400" cy="454479"/>
          </a:xfrm>
          <a:prstGeom prst="rect">
            <a:avLst/>
          </a:prstGeom>
        </p:spPr>
        <p:txBody>
          <a:bodyPr/>
          <a:lstStyle>
            <a:lvl1pPr>
              <a:defRPr b="1" i="0" baseline="0">
                <a:solidFill>
                  <a:schemeClr val="bg1"/>
                </a:solidFill>
                <a:latin typeface="+mj-lt"/>
              </a:defRPr>
            </a:lvl1pPr>
          </a:lstStyle>
          <a:p>
            <a:pPr eaLnBrk="1" fontAlgn="auto" hangingPunct="1">
              <a:spcAft>
                <a:spcPts val="0"/>
              </a:spcAft>
              <a:defRPr/>
            </a:pPr>
            <a:r>
              <a:rPr lang="en-US" cap="none" noProof="1" smtClean="0">
                <a:effectLst/>
                <a:latin typeface="Arial" pitchFamily="34" charset="0"/>
                <a:cs typeface="Arial" pitchFamily="34" charset="0"/>
              </a:rPr>
              <a:t>THANK YOU</a:t>
            </a:r>
            <a:endParaRPr lang="en-US" sz="3600" cap="none" noProof="1" smtClean="0">
              <a:solidFill>
                <a:schemeClr val="accent3"/>
              </a:solidFill>
              <a:effectLst/>
              <a:latin typeface="Arial" pitchFamily="34" charset="0"/>
              <a:cs typeface="Arial" pitchFamily="34" charset="0"/>
            </a:endParaRPr>
          </a:p>
        </p:txBody>
      </p:sp>
      <p:cxnSp>
        <p:nvCxnSpPr>
          <p:cNvPr id="24" name="Straight Connector 23"/>
          <p:cNvCxnSpPr/>
          <p:nvPr userDrawn="1"/>
        </p:nvCxnSpPr>
        <p:spPr>
          <a:xfrm>
            <a:off x="5290457" y="1901364"/>
            <a:ext cx="6532" cy="129322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16141" y="2337054"/>
            <a:ext cx="1631350" cy="481382"/>
          </a:xfrm>
          <a:prstGeom prst="rect">
            <a:avLst/>
          </a:prstGeom>
        </p:spPr>
      </p:pic>
      <p:pic>
        <p:nvPicPr>
          <p:cNvPr id="26" name="Picture 2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86400" y="2402879"/>
            <a:ext cx="1631349" cy="226751"/>
          </a:xfrm>
          <a:prstGeom prst="rect">
            <a:avLst/>
          </a:prstGeom>
        </p:spPr>
      </p:pic>
      <p:pic>
        <p:nvPicPr>
          <p:cNvPr id="10" name="Picture 9" descr="tree.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09892" y="4527576"/>
            <a:ext cx="205202" cy="205202"/>
          </a:xfrm>
          <a:prstGeom prst="rect">
            <a:avLst/>
          </a:prstGeom>
        </p:spPr>
      </p:pic>
      <p:sp>
        <p:nvSpPr>
          <p:cNvPr id="11" name="TextBox 10"/>
          <p:cNvSpPr txBox="1"/>
          <p:nvPr userDrawn="1"/>
        </p:nvSpPr>
        <p:spPr>
          <a:xfrm>
            <a:off x="595661" y="4530411"/>
            <a:ext cx="2728632" cy="215444"/>
          </a:xfrm>
          <a:prstGeom prst="rect">
            <a:avLst/>
          </a:prstGeom>
          <a:noFill/>
        </p:spPr>
        <p:txBody>
          <a:bodyPr wrap="none" rtlCol="0">
            <a:spAutoFit/>
          </a:bodyPr>
          <a:lstStyle/>
          <a:p>
            <a:pPr marL="347663" indent="-347663">
              <a:buClr>
                <a:schemeClr val="accent6"/>
              </a:buClr>
            </a:pPr>
            <a:r>
              <a:rPr lang="en-US" sz="800" dirty="0" smtClean="0">
                <a:solidFill>
                  <a:schemeClr val="bg1"/>
                </a:solidFill>
                <a:latin typeface="Myriad Pro" pitchFamily="34" charset="0"/>
              </a:rPr>
              <a:t>Consider the environment before printing this presentation.</a:t>
            </a:r>
          </a:p>
        </p:txBody>
      </p:sp>
      <p:sp>
        <p:nvSpPr>
          <p:cNvPr id="12" name="Title 7"/>
          <p:cNvSpPr txBox="1">
            <a:spLocks/>
          </p:cNvSpPr>
          <p:nvPr userDrawn="1"/>
        </p:nvSpPr>
        <p:spPr>
          <a:xfrm>
            <a:off x="382247" y="4843812"/>
            <a:ext cx="1068977" cy="224517"/>
          </a:xfrm>
          <a:prstGeom prst="rect">
            <a:avLst/>
          </a:prstGeom>
        </p:spPr>
        <p:txBody>
          <a:bodyPr vert="horz" anchor="b">
            <a:noAutofit/>
          </a:bodyPr>
          <a:lstStyle>
            <a:lvl1pPr marR="9144" algn="l" rtl="0" eaLnBrk="0" fontAlgn="base" hangingPunct="0">
              <a:spcBef>
                <a:spcPct val="0"/>
              </a:spcBef>
              <a:spcAft>
                <a:spcPct val="0"/>
              </a:spcAft>
              <a:defRPr sz="2800" b="1" kern="1200" cap="all" spc="0" baseline="0">
                <a:solidFill>
                  <a:schemeClr val="bg1"/>
                </a:solidFill>
                <a:effectLst/>
                <a:latin typeface="+mj-lt"/>
                <a:ea typeface="+mj-ea"/>
                <a:cs typeface="+mj-cs"/>
              </a:defRPr>
            </a:lvl1pPr>
            <a:lvl2pPr algn="l" rtl="0" eaLnBrk="0" fontAlgn="base" hangingPunct="0">
              <a:spcBef>
                <a:spcPct val="0"/>
              </a:spcBef>
              <a:spcAft>
                <a:spcPct val="0"/>
              </a:spcAft>
              <a:defRPr sz="3600">
                <a:solidFill>
                  <a:schemeClr val="bg1"/>
                </a:solidFill>
                <a:latin typeface="Bell Gothic Std Black" pitchFamily="34" charset="0"/>
              </a:defRPr>
            </a:lvl2pPr>
            <a:lvl3pPr algn="l" rtl="0" eaLnBrk="0" fontAlgn="base" hangingPunct="0">
              <a:spcBef>
                <a:spcPct val="0"/>
              </a:spcBef>
              <a:spcAft>
                <a:spcPct val="0"/>
              </a:spcAft>
              <a:defRPr sz="3600">
                <a:solidFill>
                  <a:schemeClr val="bg1"/>
                </a:solidFill>
                <a:latin typeface="Bell Gothic Std Black" pitchFamily="34" charset="0"/>
              </a:defRPr>
            </a:lvl3pPr>
            <a:lvl4pPr algn="l" rtl="0" eaLnBrk="0" fontAlgn="base" hangingPunct="0">
              <a:spcBef>
                <a:spcPct val="0"/>
              </a:spcBef>
              <a:spcAft>
                <a:spcPct val="0"/>
              </a:spcAft>
              <a:defRPr sz="3600">
                <a:solidFill>
                  <a:schemeClr val="bg1"/>
                </a:solidFill>
                <a:latin typeface="Bell Gothic Std Black" pitchFamily="34" charset="0"/>
              </a:defRPr>
            </a:lvl4pPr>
            <a:lvl5pPr algn="l" rtl="0" eaLnBrk="0" fontAlgn="base" hangingPunct="0">
              <a:spcBef>
                <a:spcPct val="0"/>
              </a:spcBef>
              <a:spcAft>
                <a:spcPct val="0"/>
              </a:spcAft>
              <a:defRPr sz="3600">
                <a:solidFill>
                  <a:schemeClr val="bg1"/>
                </a:solidFill>
                <a:latin typeface="Bell Gothic Std Black" pitchFamily="34" charset="0"/>
              </a:defRPr>
            </a:lvl5pPr>
            <a:lvl6pPr marL="457200" algn="l" rtl="0" eaLnBrk="1" fontAlgn="base" hangingPunct="1">
              <a:spcBef>
                <a:spcPct val="0"/>
              </a:spcBef>
              <a:spcAft>
                <a:spcPct val="0"/>
              </a:spcAft>
              <a:defRPr sz="4000">
                <a:solidFill>
                  <a:srgbClr val="C1EEFF"/>
                </a:solidFill>
                <a:latin typeface="Consolas" pitchFamily="49" charset="0"/>
              </a:defRPr>
            </a:lvl6pPr>
            <a:lvl7pPr marL="914400" algn="l" rtl="0" eaLnBrk="1" fontAlgn="base" hangingPunct="1">
              <a:spcBef>
                <a:spcPct val="0"/>
              </a:spcBef>
              <a:spcAft>
                <a:spcPct val="0"/>
              </a:spcAft>
              <a:defRPr sz="4000">
                <a:solidFill>
                  <a:srgbClr val="C1EEFF"/>
                </a:solidFill>
                <a:latin typeface="Consolas" pitchFamily="49" charset="0"/>
              </a:defRPr>
            </a:lvl7pPr>
            <a:lvl8pPr marL="1371600" algn="l" rtl="0" eaLnBrk="1" fontAlgn="base" hangingPunct="1">
              <a:spcBef>
                <a:spcPct val="0"/>
              </a:spcBef>
              <a:spcAft>
                <a:spcPct val="0"/>
              </a:spcAft>
              <a:defRPr sz="4000">
                <a:solidFill>
                  <a:srgbClr val="C1EEFF"/>
                </a:solidFill>
                <a:latin typeface="Consolas" pitchFamily="49" charset="0"/>
              </a:defRPr>
            </a:lvl8pPr>
            <a:lvl9pPr marL="1828800" algn="l" rtl="0" eaLnBrk="1" fontAlgn="base" hangingPunct="1">
              <a:spcBef>
                <a:spcPct val="0"/>
              </a:spcBef>
              <a:spcAft>
                <a:spcPct val="0"/>
              </a:spcAft>
              <a:defRPr sz="4000">
                <a:solidFill>
                  <a:srgbClr val="C1EEFF"/>
                </a:solidFill>
                <a:latin typeface="Consolas" pitchFamily="49" charset="0"/>
              </a:defRPr>
            </a:lvl9pPr>
            <a:extLst/>
          </a:lstStyle>
          <a:p>
            <a:pPr marL="0" marR="9144" indent="0" algn="l" defTabSz="914400" rtl="0" eaLnBrk="0" fontAlgn="base" latinLnBrk="0" hangingPunct="0">
              <a:lnSpc>
                <a:spcPct val="100000"/>
              </a:lnSpc>
              <a:spcBef>
                <a:spcPct val="0"/>
              </a:spcBef>
              <a:spcAft>
                <a:spcPct val="0"/>
              </a:spcAft>
              <a:buClrTx/>
              <a:buSzTx/>
              <a:buFontTx/>
              <a:buNone/>
              <a:tabLst/>
              <a:defRPr/>
            </a:pPr>
            <a:r>
              <a:rPr lang="en-US" sz="600" b="0" cap="none" dirty="0" smtClean="0">
                <a:latin typeface="+mn-lt"/>
              </a:rPr>
              <a:t>Confidential</a:t>
            </a:r>
            <a:endParaRPr lang="en-US" sz="600" b="0" cap="none" dirty="0">
              <a:latin typeface="+mn-lt"/>
            </a:endParaRPr>
          </a:p>
        </p:txBody>
      </p:sp>
    </p:spTree>
    <p:extLst>
      <p:ext uri="{BB962C8B-B14F-4D97-AF65-F5344CB8AC3E}">
        <p14:creationId xmlns:p14="http://schemas.microsoft.com/office/powerpoint/2010/main" val="4233517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line Only - Dark">
    <p:spTree>
      <p:nvGrpSpPr>
        <p:cNvPr id="1" name=""/>
        <p:cNvGrpSpPr/>
        <p:nvPr/>
      </p:nvGrpSpPr>
      <p:grpSpPr>
        <a:xfrm>
          <a:off x="0" y="0"/>
          <a:ext cx="0" cy="0"/>
          <a:chOff x="0" y="0"/>
          <a:chExt cx="0" cy="0"/>
        </a:xfrm>
      </p:grpSpPr>
      <p:sp>
        <p:nvSpPr>
          <p:cNvPr id="5" name="Title 1"/>
          <p:cNvSpPr>
            <a:spLocks noGrp="1"/>
          </p:cNvSpPr>
          <p:nvPr>
            <p:ph type="title"/>
          </p:nvPr>
        </p:nvSpPr>
        <p:spPr>
          <a:xfrm>
            <a:off x="162764" y="138910"/>
            <a:ext cx="7772400" cy="464342"/>
          </a:xfrm>
          <a:prstGeom prst="rect">
            <a:avLst/>
          </a:prstGeom>
        </p:spPr>
        <p:txBody>
          <a:bodyPr/>
          <a:lstStyle>
            <a:lvl1pPr>
              <a:defRPr b="1" i="0"/>
            </a:lvl1pPr>
          </a:lstStyle>
          <a:p>
            <a:r>
              <a:rPr lang="en-US" dirty="0" smtClean="0"/>
              <a:t>Click to edit Master title style</a:t>
            </a:r>
            <a:endParaRPr lang="en-US" dirty="0"/>
          </a:p>
        </p:txBody>
      </p:sp>
    </p:spTree>
    <p:extLst>
      <p:ext uri="{BB962C8B-B14F-4D97-AF65-F5344CB8AC3E}">
        <p14:creationId xmlns:p14="http://schemas.microsoft.com/office/powerpoint/2010/main" val="19496118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ark Title Slide Gre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 y="-1470"/>
            <a:ext cx="9144965" cy="5155125"/>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8710" y="2337053"/>
            <a:ext cx="1700472" cy="501779"/>
          </a:xfrm>
          <a:prstGeom prst="rect">
            <a:avLst/>
          </a:prstGeom>
        </p:spPr>
      </p:pic>
      <p:cxnSp>
        <p:nvCxnSpPr>
          <p:cNvPr id="10" name="Straight Connector 9"/>
          <p:cNvCxnSpPr/>
          <p:nvPr userDrawn="1"/>
        </p:nvCxnSpPr>
        <p:spPr>
          <a:xfrm>
            <a:off x="5290457" y="1893906"/>
            <a:ext cx="6532" cy="1293223"/>
          </a:xfrm>
          <a:prstGeom prst="line">
            <a:avLst/>
          </a:prstGeom>
          <a:ln w="25400">
            <a:solidFill>
              <a:srgbClr val="494949"/>
            </a:solidFill>
          </a:ln>
        </p:spPr>
        <p:style>
          <a:lnRef idx="1">
            <a:schemeClr val="accent1"/>
          </a:lnRef>
          <a:fillRef idx="0">
            <a:schemeClr val="accent1"/>
          </a:fillRef>
          <a:effectRef idx="0">
            <a:schemeClr val="accent1"/>
          </a:effectRef>
          <a:fontRef idx="minor">
            <a:schemeClr val="tx1"/>
          </a:fontRef>
        </p:style>
      </p:cxnSp>
      <p:sp>
        <p:nvSpPr>
          <p:cNvPr id="8" name="Rectangle 5"/>
          <p:cNvSpPr>
            <a:spLocks noGrp="1" noChangeArrowheads="1"/>
          </p:cNvSpPr>
          <p:nvPr>
            <p:ph type="subTitle" idx="1"/>
          </p:nvPr>
        </p:nvSpPr>
        <p:spPr>
          <a:xfrm>
            <a:off x="343263" y="2754323"/>
            <a:ext cx="7772400" cy="329293"/>
          </a:xfrm>
          <a:prstGeom prst="rect">
            <a:avLst/>
          </a:prstGeom>
        </p:spPr>
        <p:txBody>
          <a:bodyPr/>
          <a:lstStyle>
            <a:lvl1pPr marL="0" indent="0">
              <a:buClr>
                <a:srgbClr val="494949"/>
              </a:buClr>
              <a:buNone/>
              <a:defRPr>
                <a:solidFill>
                  <a:srgbClr val="494949"/>
                </a:solidFill>
              </a:defRPr>
            </a:lvl1pPr>
          </a:lstStyle>
          <a:p>
            <a:pPr eaLnBrk="1" hangingPunct="1">
              <a:spcBef>
                <a:spcPct val="0"/>
              </a:spcBef>
            </a:pPr>
            <a:r>
              <a:rPr lang="en-US" noProof="1" smtClean="0">
                <a:latin typeface="Arial" pitchFamily="34" charset="0"/>
                <a:cs typeface="Arial" pitchFamily="34" charset="0"/>
              </a:rPr>
              <a:t>Presented by </a:t>
            </a:r>
          </a:p>
        </p:txBody>
      </p:sp>
      <p:sp>
        <p:nvSpPr>
          <p:cNvPr id="13" name="Rectangle 4"/>
          <p:cNvSpPr>
            <a:spLocks noGrp="1" noChangeArrowheads="1"/>
          </p:cNvSpPr>
          <p:nvPr>
            <p:ph type="ctrTitle" hasCustomPrompt="1"/>
          </p:nvPr>
        </p:nvSpPr>
        <p:spPr>
          <a:xfrm>
            <a:off x="333738" y="2133942"/>
            <a:ext cx="7772400" cy="454479"/>
          </a:xfrm>
          <a:prstGeom prst="rect">
            <a:avLst/>
          </a:prstGeom>
        </p:spPr>
        <p:txBody>
          <a:bodyPr/>
          <a:lstStyle>
            <a:lvl1pPr>
              <a:defRPr b="1" i="0" baseline="0">
                <a:solidFill>
                  <a:schemeClr val="bg2"/>
                </a:solidFill>
                <a:latin typeface="helvetica" charset="0"/>
              </a:defRPr>
            </a:lvl1pPr>
          </a:lstStyle>
          <a:p>
            <a:pPr eaLnBrk="1" fontAlgn="auto" hangingPunct="1">
              <a:spcAft>
                <a:spcPts val="0"/>
              </a:spcAft>
              <a:defRPr/>
            </a:pPr>
            <a:r>
              <a:rPr lang="en-US" cap="none" noProof="1" smtClean="0">
                <a:effectLst/>
                <a:latin typeface="Arial" pitchFamily="34" charset="0"/>
                <a:cs typeface="Arial" pitchFamily="34" charset="0"/>
              </a:rPr>
              <a:t>CORPORATE</a:t>
            </a:r>
            <a:r>
              <a:rPr lang="en-US" sz="3600" cap="none" noProof="1" smtClean="0">
                <a:effectLst/>
                <a:latin typeface="Arial" pitchFamily="34" charset="0"/>
                <a:cs typeface="Arial" pitchFamily="34" charset="0"/>
              </a:rPr>
              <a:t> </a:t>
            </a:r>
            <a:r>
              <a:rPr lang="en-US" cap="none" noProof="1" smtClean="0">
                <a:solidFill>
                  <a:schemeClr val="accent3"/>
                </a:solidFill>
                <a:effectLst/>
                <a:latin typeface="Arial" pitchFamily="34" charset="0"/>
                <a:cs typeface="Arial" pitchFamily="34" charset="0"/>
              </a:rPr>
              <a:t>OVERVIEW	</a:t>
            </a:r>
            <a:endParaRPr lang="en-US" sz="3600" cap="none" noProof="1" smtClean="0">
              <a:solidFill>
                <a:schemeClr val="accent3"/>
              </a:solidFill>
              <a:effectLst/>
              <a:latin typeface="Arial" pitchFamily="34" charset="0"/>
              <a:cs typeface="Arial" pitchFamily="34" charset="0"/>
            </a:endParaRPr>
          </a:p>
        </p:txBody>
      </p:sp>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501477" y="2176907"/>
            <a:ext cx="1601194" cy="711646"/>
          </a:xfrm>
          <a:prstGeom prst="rect">
            <a:avLst/>
          </a:prstGeom>
        </p:spPr>
      </p:pic>
      <p:sp>
        <p:nvSpPr>
          <p:cNvPr id="15" name="Title 7"/>
          <p:cNvSpPr txBox="1">
            <a:spLocks/>
          </p:cNvSpPr>
          <p:nvPr userDrawn="1"/>
        </p:nvSpPr>
        <p:spPr>
          <a:xfrm>
            <a:off x="382247" y="4843812"/>
            <a:ext cx="1068977" cy="224517"/>
          </a:xfrm>
          <a:prstGeom prst="rect">
            <a:avLst/>
          </a:prstGeom>
        </p:spPr>
        <p:txBody>
          <a:bodyPr vert="horz" anchor="b">
            <a:noAutofit/>
          </a:bodyPr>
          <a:lstStyle>
            <a:lvl1pPr marR="9144" algn="l" rtl="0" eaLnBrk="0" fontAlgn="base" hangingPunct="0">
              <a:spcBef>
                <a:spcPct val="0"/>
              </a:spcBef>
              <a:spcAft>
                <a:spcPct val="0"/>
              </a:spcAft>
              <a:defRPr sz="2800" b="1" kern="1200" cap="all" spc="0" baseline="0">
                <a:solidFill>
                  <a:schemeClr val="bg1"/>
                </a:solidFill>
                <a:effectLst/>
                <a:latin typeface="+mj-lt"/>
                <a:ea typeface="+mj-ea"/>
                <a:cs typeface="+mj-cs"/>
              </a:defRPr>
            </a:lvl1pPr>
            <a:lvl2pPr algn="l" rtl="0" eaLnBrk="0" fontAlgn="base" hangingPunct="0">
              <a:spcBef>
                <a:spcPct val="0"/>
              </a:spcBef>
              <a:spcAft>
                <a:spcPct val="0"/>
              </a:spcAft>
              <a:defRPr sz="3600">
                <a:solidFill>
                  <a:schemeClr val="bg1"/>
                </a:solidFill>
                <a:latin typeface="Bell Gothic Std Black" pitchFamily="34" charset="0"/>
              </a:defRPr>
            </a:lvl2pPr>
            <a:lvl3pPr algn="l" rtl="0" eaLnBrk="0" fontAlgn="base" hangingPunct="0">
              <a:spcBef>
                <a:spcPct val="0"/>
              </a:spcBef>
              <a:spcAft>
                <a:spcPct val="0"/>
              </a:spcAft>
              <a:defRPr sz="3600">
                <a:solidFill>
                  <a:schemeClr val="bg1"/>
                </a:solidFill>
                <a:latin typeface="Bell Gothic Std Black" pitchFamily="34" charset="0"/>
              </a:defRPr>
            </a:lvl3pPr>
            <a:lvl4pPr algn="l" rtl="0" eaLnBrk="0" fontAlgn="base" hangingPunct="0">
              <a:spcBef>
                <a:spcPct val="0"/>
              </a:spcBef>
              <a:spcAft>
                <a:spcPct val="0"/>
              </a:spcAft>
              <a:defRPr sz="3600">
                <a:solidFill>
                  <a:schemeClr val="bg1"/>
                </a:solidFill>
                <a:latin typeface="Bell Gothic Std Black" pitchFamily="34" charset="0"/>
              </a:defRPr>
            </a:lvl4pPr>
            <a:lvl5pPr algn="l" rtl="0" eaLnBrk="0" fontAlgn="base" hangingPunct="0">
              <a:spcBef>
                <a:spcPct val="0"/>
              </a:spcBef>
              <a:spcAft>
                <a:spcPct val="0"/>
              </a:spcAft>
              <a:defRPr sz="3600">
                <a:solidFill>
                  <a:schemeClr val="bg1"/>
                </a:solidFill>
                <a:latin typeface="Bell Gothic Std Black" pitchFamily="34" charset="0"/>
              </a:defRPr>
            </a:lvl5pPr>
            <a:lvl6pPr marL="457200" algn="l" rtl="0" eaLnBrk="1" fontAlgn="base" hangingPunct="1">
              <a:spcBef>
                <a:spcPct val="0"/>
              </a:spcBef>
              <a:spcAft>
                <a:spcPct val="0"/>
              </a:spcAft>
              <a:defRPr sz="4000">
                <a:solidFill>
                  <a:srgbClr val="C1EEFF"/>
                </a:solidFill>
                <a:latin typeface="Consolas" pitchFamily="49" charset="0"/>
              </a:defRPr>
            </a:lvl6pPr>
            <a:lvl7pPr marL="914400" algn="l" rtl="0" eaLnBrk="1" fontAlgn="base" hangingPunct="1">
              <a:spcBef>
                <a:spcPct val="0"/>
              </a:spcBef>
              <a:spcAft>
                <a:spcPct val="0"/>
              </a:spcAft>
              <a:defRPr sz="4000">
                <a:solidFill>
                  <a:srgbClr val="C1EEFF"/>
                </a:solidFill>
                <a:latin typeface="Consolas" pitchFamily="49" charset="0"/>
              </a:defRPr>
            </a:lvl7pPr>
            <a:lvl8pPr marL="1371600" algn="l" rtl="0" eaLnBrk="1" fontAlgn="base" hangingPunct="1">
              <a:spcBef>
                <a:spcPct val="0"/>
              </a:spcBef>
              <a:spcAft>
                <a:spcPct val="0"/>
              </a:spcAft>
              <a:defRPr sz="4000">
                <a:solidFill>
                  <a:srgbClr val="C1EEFF"/>
                </a:solidFill>
                <a:latin typeface="Consolas" pitchFamily="49" charset="0"/>
              </a:defRPr>
            </a:lvl8pPr>
            <a:lvl9pPr marL="1828800" algn="l" rtl="0" eaLnBrk="1" fontAlgn="base" hangingPunct="1">
              <a:spcBef>
                <a:spcPct val="0"/>
              </a:spcBef>
              <a:spcAft>
                <a:spcPct val="0"/>
              </a:spcAft>
              <a:defRPr sz="4000">
                <a:solidFill>
                  <a:srgbClr val="C1EEFF"/>
                </a:solidFill>
                <a:latin typeface="Consolas" pitchFamily="49" charset="0"/>
              </a:defRPr>
            </a:lvl9pPr>
            <a:extLst/>
          </a:lstStyle>
          <a:p>
            <a:pPr marL="0" marR="9144" indent="0" algn="l" defTabSz="914400" rtl="0" eaLnBrk="0" fontAlgn="base" latinLnBrk="0" hangingPunct="0">
              <a:lnSpc>
                <a:spcPct val="100000"/>
              </a:lnSpc>
              <a:spcBef>
                <a:spcPct val="0"/>
              </a:spcBef>
              <a:spcAft>
                <a:spcPct val="0"/>
              </a:spcAft>
              <a:buClrTx/>
              <a:buSzTx/>
              <a:buFontTx/>
              <a:buNone/>
              <a:tabLst/>
              <a:defRPr/>
            </a:pPr>
            <a:r>
              <a:rPr lang="en-US" sz="600" b="0" cap="none" dirty="0" smtClean="0">
                <a:solidFill>
                  <a:srgbClr val="3C3C3C"/>
                </a:solidFill>
                <a:latin typeface="+mn-lt"/>
              </a:rPr>
              <a:t>Confidential</a:t>
            </a:r>
            <a:endParaRPr lang="en-US" sz="600" b="0" cap="none" dirty="0">
              <a:solidFill>
                <a:srgbClr val="3C3C3C"/>
              </a:solidFill>
              <a:latin typeface="+mn-lt"/>
            </a:endParaRPr>
          </a:p>
        </p:txBody>
      </p:sp>
    </p:spTree>
    <p:extLst>
      <p:ext uri="{BB962C8B-B14F-4D97-AF65-F5344CB8AC3E}">
        <p14:creationId xmlns:p14="http://schemas.microsoft.com/office/powerpoint/2010/main" val="674721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Slide Grey">
    <p:spTree>
      <p:nvGrpSpPr>
        <p:cNvPr id="1" name=""/>
        <p:cNvGrpSpPr/>
        <p:nvPr/>
      </p:nvGrpSpPr>
      <p:grpSpPr>
        <a:xfrm>
          <a:off x="0" y="0"/>
          <a:ext cx="0" cy="0"/>
          <a:chOff x="0" y="0"/>
          <a:chExt cx="0" cy="0"/>
        </a:xfrm>
      </p:grpSpPr>
      <p:sp>
        <p:nvSpPr>
          <p:cNvPr id="7" name="Title 7"/>
          <p:cNvSpPr>
            <a:spLocks noGrp="1"/>
          </p:cNvSpPr>
          <p:nvPr>
            <p:ph type="ctrTitle" hasCustomPrompt="1"/>
          </p:nvPr>
        </p:nvSpPr>
        <p:spPr>
          <a:xfrm>
            <a:off x="348343" y="1944456"/>
            <a:ext cx="7772400" cy="454479"/>
          </a:xfrm>
          <a:prstGeom prst="rect">
            <a:avLst/>
          </a:prstGeom>
        </p:spPr>
        <p:txBody>
          <a:bodyPr anchor="b"/>
          <a:lstStyle>
            <a:lvl1pPr marR="9144" algn="l">
              <a:defRPr sz="2800" b="1" cap="all" spc="0" baseline="0">
                <a:solidFill>
                  <a:schemeClr val="bg1"/>
                </a:solidFill>
                <a:effectLst/>
              </a:defRPr>
            </a:lvl1pPr>
            <a:extLst/>
          </a:lstStyle>
          <a:p>
            <a:r>
              <a:rPr lang="en-US" dirty="0" smtClean="0"/>
              <a:t>Click to edit master headline</a:t>
            </a:r>
            <a:endParaRPr lang="en-US" dirty="0"/>
          </a:p>
        </p:txBody>
      </p:sp>
      <p:sp>
        <p:nvSpPr>
          <p:cNvPr id="5" name="Subtitle 8"/>
          <p:cNvSpPr>
            <a:spLocks noGrp="1"/>
          </p:cNvSpPr>
          <p:nvPr>
            <p:ph type="subTitle" idx="1"/>
          </p:nvPr>
        </p:nvSpPr>
        <p:spPr>
          <a:xfrm>
            <a:off x="348343" y="2464253"/>
            <a:ext cx="7772400" cy="329293"/>
          </a:xfrm>
          <a:prstGeom prst="rect">
            <a:avLst/>
          </a:prstGeom>
        </p:spPr>
        <p:txBody>
          <a:bodyPr lIns="100584" anchor="ctr"/>
          <a:lstStyle>
            <a:lvl1pPr marL="0" indent="0" algn="l">
              <a:spcBef>
                <a:spcPts val="0"/>
              </a:spcBef>
              <a:buNone/>
              <a:defRPr sz="2000" baseline="0">
                <a:solidFill>
                  <a:schemeClr val="bg1"/>
                </a:solidFill>
                <a:latin typeface="Myriad Pro"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dirty="0" smtClean="0"/>
              <a:t>Click to edit Master subtitle style</a:t>
            </a:r>
            <a:endParaRPr lang="en-US" dirty="0"/>
          </a:p>
        </p:txBody>
      </p:sp>
    </p:spTree>
    <p:extLst>
      <p:ext uri="{BB962C8B-B14F-4D97-AF65-F5344CB8AC3E}">
        <p14:creationId xmlns:p14="http://schemas.microsoft.com/office/powerpoint/2010/main" val="6144778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extLst>
    <p:ext uri="{DCECCB84-F9BA-43D5-87BE-67443E8EF086}">
      <p15:sldGuideLst xmlns:p15="http://schemas.microsoft.com/office/powerpoint/2012/main" xmlns=""/>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hank You Slide Grey">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 y="-1470"/>
            <a:ext cx="9144965" cy="5155125"/>
          </a:xfrm>
          <a:prstGeom prst="rect">
            <a:avLst/>
          </a:prstGeom>
        </p:spPr>
      </p:pic>
      <p:sp>
        <p:nvSpPr>
          <p:cNvPr id="15" name="Title 7"/>
          <p:cNvSpPr txBox="1">
            <a:spLocks/>
          </p:cNvSpPr>
          <p:nvPr userDrawn="1"/>
        </p:nvSpPr>
        <p:spPr>
          <a:xfrm>
            <a:off x="348343" y="2309615"/>
            <a:ext cx="7772400" cy="454479"/>
          </a:xfrm>
          <a:prstGeom prst="rect">
            <a:avLst/>
          </a:prstGeom>
        </p:spPr>
        <p:txBody>
          <a:bodyPr vert="horz" anchor="b">
            <a:noAutofit/>
          </a:bodyPr>
          <a:lstStyle>
            <a:lvl1pPr marR="9144" algn="l" rtl="0" eaLnBrk="0" fontAlgn="base" hangingPunct="0">
              <a:spcBef>
                <a:spcPct val="0"/>
              </a:spcBef>
              <a:spcAft>
                <a:spcPct val="0"/>
              </a:spcAft>
              <a:defRPr sz="2800" b="1" kern="1200" cap="all" spc="0" baseline="0">
                <a:solidFill>
                  <a:schemeClr val="bg1"/>
                </a:solidFill>
                <a:effectLst/>
                <a:latin typeface="+mj-lt"/>
                <a:ea typeface="+mj-ea"/>
                <a:cs typeface="+mj-cs"/>
              </a:defRPr>
            </a:lvl1pPr>
            <a:lvl2pPr algn="l" rtl="0" eaLnBrk="0" fontAlgn="base" hangingPunct="0">
              <a:spcBef>
                <a:spcPct val="0"/>
              </a:spcBef>
              <a:spcAft>
                <a:spcPct val="0"/>
              </a:spcAft>
              <a:defRPr sz="3600">
                <a:solidFill>
                  <a:schemeClr val="bg1"/>
                </a:solidFill>
                <a:latin typeface="Bell Gothic Std Black" pitchFamily="34" charset="0"/>
              </a:defRPr>
            </a:lvl2pPr>
            <a:lvl3pPr algn="l" rtl="0" eaLnBrk="0" fontAlgn="base" hangingPunct="0">
              <a:spcBef>
                <a:spcPct val="0"/>
              </a:spcBef>
              <a:spcAft>
                <a:spcPct val="0"/>
              </a:spcAft>
              <a:defRPr sz="3600">
                <a:solidFill>
                  <a:schemeClr val="bg1"/>
                </a:solidFill>
                <a:latin typeface="Bell Gothic Std Black" pitchFamily="34" charset="0"/>
              </a:defRPr>
            </a:lvl3pPr>
            <a:lvl4pPr algn="l" rtl="0" eaLnBrk="0" fontAlgn="base" hangingPunct="0">
              <a:spcBef>
                <a:spcPct val="0"/>
              </a:spcBef>
              <a:spcAft>
                <a:spcPct val="0"/>
              </a:spcAft>
              <a:defRPr sz="3600">
                <a:solidFill>
                  <a:schemeClr val="bg1"/>
                </a:solidFill>
                <a:latin typeface="Bell Gothic Std Black" pitchFamily="34" charset="0"/>
              </a:defRPr>
            </a:lvl4pPr>
            <a:lvl5pPr algn="l" rtl="0" eaLnBrk="0" fontAlgn="base" hangingPunct="0">
              <a:spcBef>
                <a:spcPct val="0"/>
              </a:spcBef>
              <a:spcAft>
                <a:spcPct val="0"/>
              </a:spcAft>
              <a:defRPr sz="3600">
                <a:solidFill>
                  <a:schemeClr val="bg1"/>
                </a:solidFill>
                <a:latin typeface="Bell Gothic Std Black" pitchFamily="34" charset="0"/>
              </a:defRPr>
            </a:lvl5pPr>
            <a:lvl6pPr marL="457200" algn="l" rtl="0" eaLnBrk="1" fontAlgn="base" hangingPunct="1">
              <a:spcBef>
                <a:spcPct val="0"/>
              </a:spcBef>
              <a:spcAft>
                <a:spcPct val="0"/>
              </a:spcAft>
              <a:defRPr sz="4000">
                <a:solidFill>
                  <a:srgbClr val="C1EEFF"/>
                </a:solidFill>
                <a:latin typeface="Consolas" pitchFamily="49" charset="0"/>
              </a:defRPr>
            </a:lvl6pPr>
            <a:lvl7pPr marL="914400" algn="l" rtl="0" eaLnBrk="1" fontAlgn="base" hangingPunct="1">
              <a:spcBef>
                <a:spcPct val="0"/>
              </a:spcBef>
              <a:spcAft>
                <a:spcPct val="0"/>
              </a:spcAft>
              <a:defRPr sz="4000">
                <a:solidFill>
                  <a:srgbClr val="C1EEFF"/>
                </a:solidFill>
                <a:latin typeface="Consolas" pitchFamily="49" charset="0"/>
              </a:defRPr>
            </a:lvl7pPr>
            <a:lvl8pPr marL="1371600" algn="l" rtl="0" eaLnBrk="1" fontAlgn="base" hangingPunct="1">
              <a:spcBef>
                <a:spcPct val="0"/>
              </a:spcBef>
              <a:spcAft>
                <a:spcPct val="0"/>
              </a:spcAft>
              <a:defRPr sz="4000">
                <a:solidFill>
                  <a:srgbClr val="C1EEFF"/>
                </a:solidFill>
                <a:latin typeface="Consolas" pitchFamily="49" charset="0"/>
              </a:defRPr>
            </a:lvl8pPr>
            <a:lvl9pPr marL="1828800" algn="l" rtl="0" eaLnBrk="1" fontAlgn="base" hangingPunct="1">
              <a:spcBef>
                <a:spcPct val="0"/>
              </a:spcBef>
              <a:spcAft>
                <a:spcPct val="0"/>
              </a:spcAft>
              <a:defRPr sz="4000">
                <a:solidFill>
                  <a:srgbClr val="C1EEFF"/>
                </a:solidFill>
                <a:latin typeface="Consolas" pitchFamily="49" charset="0"/>
              </a:defRPr>
            </a:lvl9pPr>
            <a:extLst/>
          </a:lstStyle>
          <a:p>
            <a:r>
              <a:rPr lang="en-US" dirty="0" smtClean="0">
                <a:solidFill>
                  <a:schemeClr val="accent3"/>
                </a:solidFill>
              </a:rPr>
              <a:t>Thank you</a:t>
            </a:r>
            <a:endParaRPr lang="en-US" dirty="0">
              <a:solidFill>
                <a:schemeClr val="accent3"/>
              </a:solidFill>
            </a:endParaRPr>
          </a:p>
        </p:txBody>
      </p:sp>
      <p:cxnSp>
        <p:nvCxnSpPr>
          <p:cNvPr id="7" name="Straight Connector 6"/>
          <p:cNvCxnSpPr/>
          <p:nvPr userDrawn="1"/>
        </p:nvCxnSpPr>
        <p:spPr>
          <a:xfrm>
            <a:off x="5290457" y="1892170"/>
            <a:ext cx="6532" cy="1293223"/>
          </a:xfrm>
          <a:prstGeom prst="line">
            <a:avLst/>
          </a:prstGeom>
          <a:ln w="25400">
            <a:solidFill>
              <a:srgbClr val="494949"/>
            </a:solidFill>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8710" y="2349753"/>
            <a:ext cx="1700472" cy="501779"/>
          </a:xfrm>
          <a:prstGeom prst="rect">
            <a:avLst/>
          </a:prstGeom>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501477" y="2189607"/>
            <a:ext cx="1601194" cy="711646"/>
          </a:xfrm>
          <a:prstGeom prst="rect">
            <a:avLst/>
          </a:prstGeom>
        </p:spPr>
      </p:pic>
      <p:pic>
        <p:nvPicPr>
          <p:cNvPr id="10" name="Picture 9" descr="tree.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09892" y="4527576"/>
            <a:ext cx="205202" cy="205202"/>
          </a:xfrm>
          <a:prstGeom prst="rect">
            <a:avLst/>
          </a:prstGeom>
        </p:spPr>
      </p:pic>
      <p:sp>
        <p:nvSpPr>
          <p:cNvPr id="11" name="TextBox 10"/>
          <p:cNvSpPr txBox="1"/>
          <p:nvPr userDrawn="1"/>
        </p:nvSpPr>
        <p:spPr>
          <a:xfrm>
            <a:off x="595661" y="4530411"/>
            <a:ext cx="2728632" cy="215444"/>
          </a:xfrm>
          <a:prstGeom prst="rect">
            <a:avLst/>
          </a:prstGeom>
          <a:noFill/>
        </p:spPr>
        <p:txBody>
          <a:bodyPr wrap="none" rtlCol="0">
            <a:spAutoFit/>
          </a:bodyPr>
          <a:lstStyle/>
          <a:p>
            <a:pPr marL="347663" indent="-347663">
              <a:buClr>
                <a:schemeClr val="accent6"/>
              </a:buClr>
            </a:pPr>
            <a:r>
              <a:rPr lang="en-US" sz="800" dirty="0" smtClean="0">
                <a:solidFill>
                  <a:srgbClr val="494949"/>
                </a:solidFill>
                <a:latin typeface="Myriad Pro" pitchFamily="34" charset="0"/>
              </a:rPr>
              <a:t>Consider the environment before printing this presentation.</a:t>
            </a:r>
          </a:p>
        </p:txBody>
      </p:sp>
      <p:sp>
        <p:nvSpPr>
          <p:cNvPr id="12" name="Title 7"/>
          <p:cNvSpPr txBox="1">
            <a:spLocks/>
          </p:cNvSpPr>
          <p:nvPr userDrawn="1"/>
        </p:nvSpPr>
        <p:spPr>
          <a:xfrm>
            <a:off x="382247" y="4843812"/>
            <a:ext cx="1068977" cy="224517"/>
          </a:xfrm>
          <a:prstGeom prst="rect">
            <a:avLst/>
          </a:prstGeom>
        </p:spPr>
        <p:txBody>
          <a:bodyPr vert="horz" anchor="b">
            <a:noAutofit/>
          </a:bodyPr>
          <a:lstStyle>
            <a:lvl1pPr marR="9144" algn="l" rtl="0" eaLnBrk="0" fontAlgn="base" hangingPunct="0">
              <a:spcBef>
                <a:spcPct val="0"/>
              </a:spcBef>
              <a:spcAft>
                <a:spcPct val="0"/>
              </a:spcAft>
              <a:defRPr sz="2800" b="1" kern="1200" cap="all" spc="0" baseline="0">
                <a:solidFill>
                  <a:schemeClr val="bg1"/>
                </a:solidFill>
                <a:effectLst/>
                <a:latin typeface="+mj-lt"/>
                <a:ea typeface="+mj-ea"/>
                <a:cs typeface="+mj-cs"/>
              </a:defRPr>
            </a:lvl1pPr>
            <a:lvl2pPr algn="l" rtl="0" eaLnBrk="0" fontAlgn="base" hangingPunct="0">
              <a:spcBef>
                <a:spcPct val="0"/>
              </a:spcBef>
              <a:spcAft>
                <a:spcPct val="0"/>
              </a:spcAft>
              <a:defRPr sz="3600">
                <a:solidFill>
                  <a:schemeClr val="bg1"/>
                </a:solidFill>
                <a:latin typeface="Bell Gothic Std Black" pitchFamily="34" charset="0"/>
              </a:defRPr>
            </a:lvl2pPr>
            <a:lvl3pPr algn="l" rtl="0" eaLnBrk="0" fontAlgn="base" hangingPunct="0">
              <a:spcBef>
                <a:spcPct val="0"/>
              </a:spcBef>
              <a:spcAft>
                <a:spcPct val="0"/>
              </a:spcAft>
              <a:defRPr sz="3600">
                <a:solidFill>
                  <a:schemeClr val="bg1"/>
                </a:solidFill>
                <a:latin typeface="Bell Gothic Std Black" pitchFamily="34" charset="0"/>
              </a:defRPr>
            </a:lvl3pPr>
            <a:lvl4pPr algn="l" rtl="0" eaLnBrk="0" fontAlgn="base" hangingPunct="0">
              <a:spcBef>
                <a:spcPct val="0"/>
              </a:spcBef>
              <a:spcAft>
                <a:spcPct val="0"/>
              </a:spcAft>
              <a:defRPr sz="3600">
                <a:solidFill>
                  <a:schemeClr val="bg1"/>
                </a:solidFill>
                <a:latin typeface="Bell Gothic Std Black" pitchFamily="34" charset="0"/>
              </a:defRPr>
            </a:lvl4pPr>
            <a:lvl5pPr algn="l" rtl="0" eaLnBrk="0" fontAlgn="base" hangingPunct="0">
              <a:spcBef>
                <a:spcPct val="0"/>
              </a:spcBef>
              <a:spcAft>
                <a:spcPct val="0"/>
              </a:spcAft>
              <a:defRPr sz="3600">
                <a:solidFill>
                  <a:schemeClr val="bg1"/>
                </a:solidFill>
                <a:latin typeface="Bell Gothic Std Black" pitchFamily="34" charset="0"/>
              </a:defRPr>
            </a:lvl5pPr>
            <a:lvl6pPr marL="457200" algn="l" rtl="0" eaLnBrk="1" fontAlgn="base" hangingPunct="1">
              <a:spcBef>
                <a:spcPct val="0"/>
              </a:spcBef>
              <a:spcAft>
                <a:spcPct val="0"/>
              </a:spcAft>
              <a:defRPr sz="4000">
                <a:solidFill>
                  <a:srgbClr val="C1EEFF"/>
                </a:solidFill>
                <a:latin typeface="Consolas" pitchFamily="49" charset="0"/>
              </a:defRPr>
            </a:lvl6pPr>
            <a:lvl7pPr marL="914400" algn="l" rtl="0" eaLnBrk="1" fontAlgn="base" hangingPunct="1">
              <a:spcBef>
                <a:spcPct val="0"/>
              </a:spcBef>
              <a:spcAft>
                <a:spcPct val="0"/>
              </a:spcAft>
              <a:defRPr sz="4000">
                <a:solidFill>
                  <a:srgbClr val="C1EEFF"/>
                </a:solidFill>
                <a:latin typeface="Consolas" pitchFamily="49" charset="0"/>
              </a:defRPr>
            </a:lvl7pPr>
            <a:lvl8pPr marL="1371600" algn="l" rtl="0" eaLnBrk="1" fontAlgn="base" hangingPunct="1">
              <a:spcBef>
                <a:spcPct val="0"/>
              </a:spcBef>
              <a:spcAft>
                <a:spcPct val="0"/>
              </a:spcAft>
              <a:defRPr sz="4000">
                <a:solidFill>
                  <a:srgbClr val="C1EEFF"/>
                </a:solidFill>
                <a:latin typeface="Consolas" pitchFamily="49" charset="0"/>
              </a:defRPr>
            </a:lvl8pPr>
            <a:lvl9pPr marL="1828800" algn="l" rtl="0" eaLnBrk="1" fontAlgn="base" hangingPunct="1">
              <a:spcBef>
                <a:spcPct val="0"/>
              </a:spcBef>
              <a:spcAft>
                <a:spcPct val="0"/>
              </a:spcAft>
              <a:defRPr sz="4000">
                <a:solidFill>
                  <a:srgbClr val="C1EEFF"/>
                </a:solidFill>
                <a:latin typeface="Consolas" pitchFamily="49" charset="0"/>
              </a:defRPr>
            </a:lvl9pPr>
            <a:extLst/>
          </a:lstStyle>
          <a:p>
            <a:pPr marL="0" marR="9144" indent="0" algn="l" defTabSz="914400" rtl="0" eaLnBrk="0" fontAlgn="base" latinLnBrk="0" hangingPunct="0">
              <a:lnSpc>
                <a:spcPct val="100000"/>
              </a:lnSpc>
              <a:spcBef>
                <a:spcPct val="0"/>
              </a:spcBef>
              <a:spcAft>
                <a:spcPct val="0"/>
              </a:spcAft>
              <a:buClrTx/>
              <a:buSzTx/>
              <a:buFontTx/>
              <a:buNone/>
              <a:tabLst/>
              <a:defRPr/>
            </a:pPr>
            <a:r>
              <a:rPr lang="en-US" sz="600" b="0" cap="none" dirty="0" smtClean="0">
                <a:solidFill>
                  <a:srgbClr val="3C3C3C"/>
                </a:solidFill>
                <a:latin typeface="+mn-lt"/>
              </a:rPr>
              <a:t>Confidential</a:t>
            </a:r>
            <a:endParaRPr lang="en-US" sz="600" b="0" cap="none" dirty="0">
              <a:solidFill>
                <a:srgbClr val="3C3C3C"/>
              </a:solidFill>
              <a:latin typeface="+mn-lt"/>
            </a:endParaRPr>
          </a:p>
        </p:txBody>
      </p:sp>
    </p:spTree>
    <p:extLst>
      <p:ext uri="{BB962C8B-B14F-4D97-AF65-F5344CB8AC3E}">
        <p14:creationId xmlns:p14="http://schemas.microsoft.com/office/powerpoint/2010/main" val="13816992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and Subhead - Dark">
    <p:spTree>
      <p:nvGrpSpPr>
        <p:cNvPr id="1" name=""/>
        <p:cNvGrpSpPr/>
        <p:nvPr/>
      </p:nvGrpSpPr>
      <p:grpSpPr>
        <a:xfrm>
          <a:off x="0" y="0"/>
          <a:ext cx="0" cy="0"/>
          <a:chOff x="0" y="0"/>
          <a:chExt cx="0" cy="0"/>
        </a:xfrm>
      </p:grpSpPr>
      <p:sp>
        <p:nvSpPr>
          <p:cNvPr id="9" name="Title 1"/>
          <p:cNvSpPr>
            <a:spLocks noGrp="1"/>
          </p:cNvSpPr>
          <p:nvPr>
            <p:ph type="title"/>
          </p:nvPr>
        </p:nvSpPr>
        <p:spPr>
          <a:xfrm>
            <a:off x="162764" y="138910"/>
            <a:ext cx="7772400" cy="464342"/>
          </a:xfrm>
          <a:prstGeom prst="rect">
            <a:avLst/>
          </a:prstGeom>
        </p:spPr>
        <p:txBody>
          <a:bodyPr/>
          <a:lstStyle>
            <a:lvl1pPr>
              <a:defRPr b="1" i="0"/>
            </a:lvl1pPr>
          </a:lstStyle>
          <a:p>
            <a:r>
              <a:rPr lang="en-US" dirty="0" smtClean="0"/>
              <a:t>Click to edit Master title style</a:t>
            </a:r>
            <a:endParaRPr lang="en-US" dirty="0"/>
          </a:p>
        </p:txBody>
      </p:sp>
      <p:sp>
        <p:nvSpPr>
          <p:cNvPr id="8" name="Text Placeholder 5"/>
          <p:cNvSpPr>
            <a:spLocks noGrp="1"/>
          </p:cNvSpPr>
          <p:nvPr>
            <p:ph type="body" sz="quarter" idx="21"/>
          </p:nvPr>
        </p:nvSpPr>
        <p:spPr>
          <a:xfrm>
            <a:off x="342805" y="686014"/>
            <a:ext cx="8678862" cy="373568"/>
          </a:xfrm>
          <a:prstGeom prst="rect">
            <a:avLst/>
          </a:prstGeom>
        </p:spPr>
        <p:txBody>
          <a:bodyPr/>
          <a:lstStyle>
            <a:lvl1pPr>
              <a:buNone/>
              <a:defRPr sz="2000" b="0">
                <a:latin typeface="Myriad Pro"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16135033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line, Subhead and Inset Text - Dark">
    <p:spTree>
      <p:nvGrpSpPr>
        <p:cNvPr id="1" name=""/>
        <p:cNvGrpSpPr/>
        <p:nvPr/>
      </p:nvGrpSpPr>
      <p:grpSpPr>
        <a:xfrm>
          <a:off x="0" y="0"/>
          <a:ext cx="0" cy="0"/>
          <a:chOff x="0" y="0"/>
          <a:chExt cx="0" cy="0"/>
        </a:xfrm>
      </p:grpSpPr>
      <p:sp>
        <p:nvSpPr>
          <p:cNvPr id="9" name="Text Placeholder 7"/>
          <p:cNvSpPr>
            <a:spLocks noGrp="1"/>
          </p:cNvSpPr>
          <p:nvPr>
            <p:ph type="body" sz="quarter" idx="15"/>
          </p:nvPr>
        </p:nvSpPr>
        <p:spPr>
          <a:xfrm>
            <a:off x="533708" y="1347035"/>
            <a:ext cx="8179329" cy="685800"/>
          </a:xfrm>
          <a:prstGeom prst="rect">
            <a:avLst/>
          </a:prstGeom>
        </p:spPr>
        <p:txBody>
          <a:bodyPr/>
          <a:lstStyle>
            <a:lvl1pPr>
              <a:buNone/>
              <a:defRPr sz="1800">
                <a:latin typeface="Myriad Pro" pitchFamily="34" charset="0"/>
              </a:defRPr>
            </a:lvl1pPr>
            <a:lvl2pPr>
              <a:buNone/>
              <a:defRPr sz="1800">
                <a:latin typeface="Myriad Pro" pitchFamily="34" charset="0"/>
              </a:defRPr>
            </a:lvl2pPr>
            <a:lvl3pPr>
              <a:buNone/>
              <a:defRPr sz="1800">
                <a:latin typeface="Myriad Pro" pitchFamily="34" charset="0"/>
              </a:defRPr>
            </a:lvl3pPr>
            <a:lvl4pPr>
              <a:buNone/>
              <a:defRPr sz="1800">
                <a:latin typeface="Myriad Pro" pitchFamily="34" charset="0"/>
              </a:defRPr>
            </a:lvl4pPr>
            <a:lvl5pPr>
              <a:buNone/>
              <a:defRPr sz="1800">
                <a:latin typeface="Myriad Pro"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itle 1"/>
          <p:cNvSpPr>
            <a:spLocks noGrp="1"/>
          </p:cNvSpPr>
          <p:nvPr>
            <p:ph type="title"/>
          </p:nvPr>
        </p:nvSpPr>
        <p:spPr>
          <a:xfrm>
            <a:off x="162764" y="138910"/>
            <a:ext cx="7772400" cy="464342"/>
          </a:xfrm>
          <a:prstGeom prst="rect">
            <a:avLst/>
          </a:prstGeom>
        </p:spPr>
        <p:txBody>
          <a:bodyPr/>
          <a:lstStyle>
            <a:lvl1pPr>
              <a:defRPr b="1" i="0"/>
            </a:lvl1pPr>
          </a:lstStyle>
          <a:p>
            <a:r>
              <a:rPr lang="en-US" dirty="0" smtClean="0"/>
              <a:t>Click to edit Master title style</a:t>
            </a:r>
            <a:endParaRPr lang="en-US" dirty="0"/>
          </a:p>
        </p:txBody>
      </p:sp>
      <p:sp>
        <p:nvSpPr>
          <p:cNvPr id="11" name="Text Placeholder 5"/>
          <p:cNvSpPr>
            <a:spLocks noGrp="1"/>
          </p:cNvSpPr>
          <p:nvPr>
            <p:ph type="body" sz="quarter" idx="21"/>
          </p:nvPr>
        </p:nvSpPr>
        <p:spPr>
          <a:xfrm>
            <a:off x="342805" y="686014"/>
            <a:ext cx="8678862" cy="373568"/>
          </a:xfrm>
          <a:prstGeom prst="rect">
            <a:avLst/>
          </a:prstGeom>
        </p:spPr>
        <p:txBody>
          <a:bodyPr/>
          <a:lstStyle>
            <a:lvl1pPr>
              <a:buNone/>
              <a:defRPr sz="2000" b="0">
                <a:latin typeface="Myriad Pro"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14830850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line, Subhead and Bullets - Dark">
    <p:spTree>
      <p:nvGrpSpPr>
        <p:cNvPr id="1" name=""/>
        <p:cNvGrpSpPr/>
        <p:nvPr/>
      </p:nvGrpSpPr>
      <p:grpSpPr>
        <a:xfrm>
          <a:off x="0" y="0"/>
          <a:ext cx="0" cy="0"/>
          <a:chOff x="0" y="0"/>
          <a:chExt cx="0" cy="0"/>
        </a:xfrm>
      </p:grpSpPr>
      <p:sp>
        <p:nvSpPr>
          <p:cNvPr id="9" name="Text Placeholder 11"/>
          <p:cNvSpPr>
            <a:spLocks noGrp="1"/>
          </p:cNvSpPr>
          <p:nvPr>
            <p:ph type="body" sz="quarter" idx="18"/>
          </p:nvPr>
        </p:nvSpPr>
        <p:spPr>
          <a:xfrm>
            <a:off x="536079" y="1352034"/>
            <a:ext cx="8195733" cy="685800"/>
          </a:xfrm>
          <a:prstGeom prst="rect">
            <a:avLst/>
          </a:prstGeom>
        </p:spPr>
        <p:txBody>
          <a:bodyPr/>
          <a:lstStyle>
            <a:lvl1pPr>
              <a:buClr>
                <a:schemeClr val="accent1"/>
              </a:buClr>
              <a:defRPr sz="1600">
                <a:latin typeface="Myriad Pro" pitchFamily="34" charset="0"/>
              </a:defRPr>
            </a:lvl1pPr>
            <a:lvl2pPr>
              <a:buClr>
                <a:schemeClr val="accent1"/>
              </a:buClr>
              <a:defRPr sz="1600">
                <a:latin typeface="Myriad Pro" pitchFamily="34" charset="0"/>
              </a:defRPr>
            </a:lvl2pPr>
            <a:lvl3pPr>
              <a:buClr>
                <a:schemeClr val="accent1"/>
              </a:buClr>
              <a:defRPr sz="1600">
                <a:latin typeface="Myriad Pro" pitchFamily="34" charset="0"/>
              </a:defRPr>
            </a:lvl3pPr>
            <a:lvl4pPr>
              <a:buClr>
                <a:schemeClr val="accent1"/>
              </a:buClr>
              <a:defRPr sz="1600">
                <a:latin typeface="Myriad Pro" pitchFamily="34" charset="0"/>
              </a:defRPr>
            </a:lvl4pPr>
            <a:lvl5pPr>
              <a:buClr>
                <a:schemeClr val="accent1"/>
              </a:buClr>
              <a:defRPr sz="1600">
                <a:latin typeface="Myriad Pro"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itle 1"/>
          <p:cNvSpPr>
            <a:spLocks noGrp="1"/>
          </p:cNvSpPr>
          <p:nvPr>
            <p:ph type="title"/>
          </p:nvPr>
        </p:nvSpPr>
        <p:spPr>
          <a:xfrm>
            <a:off x="162764" y="138910"/>
            <a:ext cx="7772400" cy="464342"/>
          </a:xfrm>
          <a:prstGeom prst="rect">
            <a:avLst/>
          </a:prstGeom>
        </p:spPr>
        <p:txBody>
          <a:bodyPr/>
          <a:lstStyle>
            <a:lvl1pPr>
              <a:defRPr b="1" i="0"/>
            </a:lvl1pPr>
          </a:lstStyle>
          <a:p>
            <a:r>
              <a:rPr lang="en-US" dirty="0" smtClean="0"/>
              <a:t>Click to edit Master title style</a:t>
            </a:r>
            <a:endParaRPr lang="en-US" dirty="0"/>
          </a:p>
        </p:txBody>
      </p:sp>
      <p:sp>
        <p:nvSpPr>
          <p:cNvPr id="11" name="Text Placeholder 5"/>
          <p:cNvSpPr>
            <a:spLocks noGrp="1"/>
          </p:cNvSpPr>
          <p:nvPr>
            <p:ph type="body" sz="quarter" idx="21"/>
          </p:nvPr>
        </p:nvSpPr>
        <p:spPr>
          <a:xfrm>
            <a:off x="342805" y="686014"/>
            <a:ext cx="8678862" cy="373568"/>
          </a:xfrm>
          <a:prstGeom prst="rect">
            <a:avLst/>
          </a:prstGeom>
        </p:spPr>
        <p:txBody>
          <a:bodyPr/>
          <a:lstStyle>
            <a:lvl1pPr>
              <a:buNone/>
              <a:defRPr sz="2000" b="0">
                <a:latin typeface="Myriad Pro"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9643752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Subhead and Text - Dark">
    <p:spTree>
      <p:nvGrpSpPr>
        <p:cNvPr id="1" name=""/>
        <p:cNvGrpSpPr/>
        <p:nvPr/>
      </p:nvGrpSpPr>
      <p:grpSpPr>
        <a:xfrm>
          <a:off x="0" y="0"/>
          <a:ext cx="0" cy="0"/>
          <a:chOff x="0" y="0"/>
          <a:chExt cx="0" cy="0"/>
        </a:xfrm>
      </p:grpSpPr>
      <p:sp>
        <p:nvSpPr>
          <p:cNvPr id="12" name="Text Placeholder 11"/>
          <p:cNvSpPr>
            <a:spLocks noGrp="1"/>
          </p:cNvSpPr>
          <p:nvPr>
            <p:ph type="body" sz="quarter" idx="18"/>
          </p:nvPr>
        </p:nvSpPr>
        <p:spPr>
          <a:xfrm>
            <a:off x="536079" y="1352034"/>
            <a:ext cx="8195733" cy="685800"/>
          </a:xfrm>
          <a:prstGeom prst="rect">
            <a:avLst/>
          </a:prstGeom>
        </p:spPr>
        <p:txBody>
          <a:bodyPr/>
          <a:lstStyle>
            <a:lvl1pPr>
              <a:buNone/>
              <a:defRPr sz="1600">
                <a:latin typeface="Myriad Pro" pitchFamily="34" charset="0"/>
              </a:defRPr>
            </a:lvl1pPr>
            <a:lvl2pPr>
              <a:buNone/>
              <a:defRPr/>
            </a:lvl2pPr>
            <a:lvl3pPr>
              <a:buNone/>
              <a:defRPr/>
            </a:lvl3pPr>
            <a:lvl4pPr>
              <a:buNone/>
              <a:defRPr/>
            </a:lvl4pPr>
            <a:lvl5pPr>
              <a:buNone/>
              <a:defRPr/>
            </a:lvl5pPr>
          </a:lstStyle>
          <a:p>
            <a:pPr lvl="0"/>
            <a:r>
              <a:rPr lang="en-US" dirty="0" smtClean="0"/>
              <a:t>Click to edit Master text styles</a:t>
            </a:r>
          </a:p>
        </p:txBody>
      </p:sp>
      <p:sp>
        <p:nvSpPr>
          <p:cNvPr id="7" name="Title 1"/>
          <p:cNvSpPr>
            <a:spLocks noGrp="1"/>
          </p:cNvSpPr>
          <p:nvPr>
            <p:ph type="title"/>
          </p:nvPr>
        </p:nvSpPr>
        <p:spPr>
          <a:xfrm>
            <a:off x="162764" y="138910"/>
            <a:ext cx="7772400" cy="464342"/>
          </a:xfrm>
          <a:prstGeom prst="rect">
            <a:avLst/>
          </a:prstGeom>
        </p:spPr>
        <p:txBody>
          <a:bodyPr/>
          <a:lstStyle>
            <a:lvl1pPr>
              <a:defRPr b="1" i="0"/>
            </a:lvl1pPr>
          </a:lstStyle>
          <a:p>
            <a:r>
              <a:rPr lang="en-US" dirty="0" smtClean="0"/>
              <a:t>Click to edit Master title style</a:t>
            </a:r>
            <a:endParaRPr lang="en-US" dirty="0"/>
          </a:p>
        </p:txBody>
      </p:sp>
      <p:sp>
        <p:nvSpPr>
          <p:cNvPr id="8" name="Text Placeholder 5"/>
          <p:cNvSpPr>
            <a:spLocks noGrp="1"/>
          </p:cNvSpPr>
          <p:nvPr>
            <p:ph type="body" sz="quarter" idx="21"/>
          </p:nvPr>
        </p:nvSpPr>
        <p:spPr>
          <a:xfrm>
            <a:off x="342805" y="686014"/>
            <a:ext cx="8678862" cy="373568"/>
          </a:xfrm>
          <a:prstGeom prst="rect">
            <a:avLst/>
          </a:prstGeom>
        </p:spPr>
        <p:txBody>
          <a:bodyPr/>
          <a:lstStyle>
            <a:lvl1pPr>
              <a:buNone/>
              <a:defRPr sz="2000" b="0">
                <a:latin typeface="Myriad Pro"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2453279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L) and Bullets (R) - Dark">
    <p:spTree>
      <p:nvGrpSpPr>
        <p:cNvPr id="1" name=""/>
        <p:cNvGrpSpPr/>
        <p:nvPr/>
      </p:nvGrpSpPr>
      <p:grpSpPr>
        <a:xfrm>
          <a:off x="0" y="0"/>
          <a:ext cx="0" cy="0"/>
          <a:chOff x="0" y="0"/>
          <a:chExt cx="0" cy="0"/>
        </a:xfrm>
      </p:grpSpPr>
      <p:sp>
        <p:nvSpPr>
          <p:cNvPr id="10" name="Picture Placeholder 6"/>
          <p:cNvSpPr>
            <a:spLocks noGrp="1"/>
          </p:cNvSpPr>
          <p:nvPr>
            <p:ph type="pic" sz="quarter" idx="12"/>
          </p:nvPr>
        </p:nvSpPr>
        <p:spPr>
          <a:xfrm>
            <a:off x="534517" y="1250307"/>
            <a:ext cx="3874559" cy="2794460"/>
          </a:xfrm>
          <a:prstGeom prst="rect">
            <a:avLst/>
          </a:prstGeom>
          <a:ln>
            <a:solidFill>
              <a:schemeClr val="bg1"/>
            </a:solidFill>
          </a:ln>
        </p:spPr>
        <p:txBody>
          <a:bodyPr/>
          <a:lstStyle>
            <a:lvl1pPr>
              <a:buClr>
                <a:schemeClr val="accent1"/>
              </a:buClr>
              <a:defRPr>
                <a:latin typeface="Myriad Pro" pitchFamily="34" charset="0"/>
              </a:defRPr>
            </a:lvl1pPr>
          </a:lstStyle>
          <a:p>
            <a:pPr lvl="0"/>
            <a:r>
              <a:rPr lang="en-US" noProof="0" dirty="0" smtClean="0"/>
              <a:t>Drag picture to placeholder or click icon to add</a:t>
            </a:r>
            <a:endParaRPr lang="en-US" noProof="0" dirty="0"/>
          </a:p>
        </p:txBody>
      </p:sp>
      <p:sp>
        <p:nvSpPr>
          <p:cNvPr id="11" name="Text Placeholder 12"/>
          <p:cNvSpPr>
            <a:spLocks noGrp="1"/>
          </p:cNvSpPr>
          <p:nvPr>
            <p:ph type="body" sz="quarter" idx="17"/>
          </p:nvPr>
        </p:nvSpPr>
        <p:spPr>
          <a:xfrm>
            <a:off x="4530241" y="1724303"/>
            <a:ext cx="4579937" cy="685800"/>
          </a:xfrm>
          <a:prstGeom prst="rect">
            <a:avLst/>
          </a:prstGeom>
        </p:spPr>
        <p:txBody>
          <a:bodyPr/>
          <a:lstStyle>
            <a:lvl1pPr>
              <a:buClr>
                <a:schemeClr val="accent1"/>
              </a:buClr>
              <a:defRPr>
                <a:latin typeface="Myriad Pro" pitchFamily="34" charset="0"/>
              </a:defRPr>
            </a:lvl1pPr>
            <a:lvl2pPr>
              <a:buClr>
                <a:schemeClr val="accent1"/>
              </a:buClr>
              <a:defRPr>
                <a:latin typeface="Myriad Pro" pitchFamily="34" charset="0"/>
              </a:defRPr>
            </a:lvl2pPr>
            <a:lvl3pPr>
              <a:buClr>
                <a:schemeClr val="accent1"/>
              </a:buClr>
              <a:defRPr>
                <a:latin typeface="Myriad Pro" pitchFamily="34" charset="0"/>
              </a:defRPr>
            </a:lvl3pPr>
            <a:lvl4pPr>
              <a:buClr>
                <a:schemeClr val="accent1"/>
              </a:buClr>
              <a:defRPr>
                <a:latin typeface="Myriad Pro" pitchFamily="34" charset="0"/>
              </a:defRPr>
            </a:lvl4pPr>
            <a:lvl5pPr>
              <a:buClr>
                <a:schemeClr val="accent1"/>
              </a:buClr>
              <a:defRPr>
                <a:latin typeface="Myriad Pro"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13"/>
          <p:cNvSpPr>
            <a:spLocks noGrp="1"/>
          </p:cNvSpPr>
          <p:nvPr>
            <p:ph type="body" sz="quarter" idx="20" hasCustomPrompt="1"/>
          </p:nvPr>
        </p:nvSpPr>
        <p:spPr>
          <a:xfrm>
            <a:off x="4506684" y="1316602"/>
            <a:ext cx="4572000" cy="685800"/>
          </a:xfrm>
          <a:prstGeom prst="rect">
            <a:avLst/>
          </a:prstGeom>
        </p:spPr>
        <p:txBody>
          <a:bodyPr/>
          <a:lstStyle>
            <a:lvl1pPr>
              <a:buNone/>
              <a:defRPr sz="1800">
                <a:latin typeface="Myriad Pro" pitchFamily="34" charset="0"/>
              </a:defRPr>
            </a:lvl1pPr>
          </a:lstStyle>
          <a:p>
            <a:pPr lvl="0"/>
            <a:r>
              <a:rPr lang="en-US" dirty="0" smtClean="0"/>
              <a:t>CLICK TO EDIT MASTER TEXT STYLES</a:t>
            </a:r>
          </a:p>
        </p:txBody>
      </p:sp>
      <p:sp>
        <p:nvSpPr>
          <p:cNvPr id="13" name="Title 1"/>
          <p:cNvSpPr>
            <a:spLocks noGrp="1"/>
          </p:cNvSpPr>
          <p:nvPr>
            <p:ph type="title"/>
          </p:nvPr>
        </p:nvSpPr>
        <p:spPr>
          <a:xfrm>
            <a:off x="162764" y="138910"/>
            <a:ext cx="7772400" cy="464342"/>
          </a:xfrm>
          <a:prstGeom prst="rect">
            <a:avLst/>
          </a:prstGeom>
        </p:spPr>
        <p:txBody>
          <a:bodyPr/>
          <a:lstStyle>
            <a:lvl1pPr>
              <a:defRPr b="1" i="0"/>
            </a:lvl1pPr>
          </a:lstStyle>
          <a:p>
            <a:r>
              <a:rPr lang="en-US" dirty="0" smtClean="0"/>
              <a:t>Click to edit Master title style</a:t>
            </a:r>
            <a:endParaRPr lang="en-US" dirty="0"/>
          </a:p>
        </p:txBody>
      </p:sp>
      <p:sp>
        <p:nvSpPr>
          <p:cNvPr id="14" name="Text Placeholder 5"/>
          <p:cNvSpPr>
            <a:spLocks noGrp="1"/>
          </p:cNvSpPr>
          <p:nvPr>
            <p:ph type="body" sz="quarter" idx="21"/>
          </p:nvPr>
        </p:nvSpPr>
        <p:spPr>
          <a:xfrm>
            <a:off x="342805" y="686014"/>
            <a:ext cx="8678862" cy="373568"/>
          </a:xfrm>
          <a:prstGeom prst="rect">
            <a:avLst/>
          </a:prstGeom>
        </p:spPr>
        <p:txBody>
          <a:bodyPr/>
          <a:lstStyle>
            <a:lvl1pPr>
              <a:buNone/>
              <a:defRPr sz="2000" b="0">
                <a:latin typeface="Myriad Pro"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833460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s (L) and Image (R) - Dark">
    <p:spTree>
      <p:nvGrpSpPr>
        <p:cNvPr id="1" name=""/>
        <p:cNvGrpSpPr/>
        <p:nvPr/>
      </p:nvGrpSpPr>
      <p:grpSpPr>
        <a:xfrm>
          <a:off x="0" y="0"/>
          <a:ext cx="0" cy="0"/>
          <a:chOff x="0" y="0"/>
          <a:chExt cx="0" cy="0"/>
        </a:xfrm>
      </p:grpSpPr>
      <p:sp>
        <p:nvSpPr>
          <p:cNvPr id="8" name="Picture Placeholder 6"/>
          <p:cNvSpPr>
            <a:spLocks noGrp="1"/>
          </p:cNvSpPr>
          <p:nvPr>
            <p:ph type="pic" sz="quarter" idx="12"/>
          </p:nvPr>
        </p:nvSpPr>
        <p:spPr>
          <a:xfrm>
            <a:off x="4942991" y="1250307"/>
            <a:ext cx="3720495" cy="2861153"/>
          </a:xfrm>
          <a:prstGeom prst="rect">
            <a:avLst/>
          </a:prstGeom>
          <a:noFill/>
          <a:ln>
            <a:solidFill>
              <a:schemeClr val="tx1"/>
            </a:solidFill>
          </a:ln>
        </p:spPr>
        <p:txBody>
          <a:bodyPr/>
          <a:lstStyle>
            <a:lvl1pPr>
              <a:buClr>
                <a:schemeClr val="accent1"/>
              </a:buClr>
              <a:buSzPct val="100000"/>
              <a:defRPr>
                <a:latin typeface="Myriad Pro" pitchFamily="34" charset="0"/>
              </a:defRPr>
            </a:lvl1pPr>
          </a:lstStyle>
          <a:p>
            <a:pPr lvl="0"/>
            <a:r>
              <a:rPr lang="en-US" noProof="0" dirty="0" smtClean="0"/>
              <a:t>Click icon to add picture</a:t>
            </a:r>
            <a:endParaRPr lang="en-US" noProof="0" dirty="0"/>
          </a:p>
        </p:txBody>
      </p:sp>
      <p:sp>
        <p:nvSpPr>
          <p:cNvPr id="9" name="Text Placeholder 12"/>
          <p:cNvSpPr>
            <a:spLocks noGrp="1"/>
          </p:cNvSpPr>
          <p:nvPr>
            <p:ph type="body" sz="quarter" idx="17"/>
          </p:nvPr>
        </p:nvSpPr>
        <p:spPr>
          <a:xfrm>
            <a:off x="355780" y="1703397"/>
            <a:ext cx="4500112" cy="685800"/>
          </a:xfrm>
          <a:prstGeom prst="rect">
            <a:avLst/>
          </a:prstGeom>
        </p:spPr>
        <p:txBody>
          <a:bodyPr/>
          <a:lstStyle>
            <a:lvl1pPr>
              <a:buClr>
                <a:schemeClr val="accent1"/>
              </a:buClr>
              <a:buSzPct val="100000"/>
              <a:defRPr sz="1800">
                <a:latin typeface="Myriad Pro" pitchFamily="34" charset="0"/>
              </a:defRPr>
            </a:lvl1pPr>
            <a:lvl2pPr>
              <a:buClr>
                <a:schemeClr val="accent1"/>
              </a:buClr>
              <a:buSzPct val="100000"/>
              <a:defRPr sz="1800">
                <a:latin typeface="Myriad Pro" pitchFamily="34" charset="0"/>
              </a:defRPr>
            </a:lvl2pPr>
            <a:lvl3pPr>
              <a:buClr>
                <a:schemeClr val="accent1"/>
              </a:buClr>
              <a:buSzPct val="100000"/>
              <a:defRPr sz="1800">
                <a:latin typeface="Myriad Pro" pitchFamily="34" charset="0"/>
              </a:defRPr>
            </a:lvl3pPr>
            <a:lvl4pPr>
              <a:buClr>
                <a:schemeClr val="accent1"/>
              </a:buClr>
              <a:buSzPct val="100000"/>
              <a:defRPr sz="1800">
                <a:latin typeface="Myriad Pro" pitchFamily="34" charset="0"/>
              </a:defRPr>
            </a:lvl4pPr>
            <a:lvl5pPr>
              <a:buClr>
                <a:schemeClr val="accent1"/>
              </a:buClr>
              <a:buSzPct val="100000"/>
              <a:defRPr sz="1800">
                <a:latin typeface="Myriad Pro"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19"/>
          <p:cNvSpPr>
            <a:spLocks noGrp="1"/>
          </p:cNvSpPr>
          <p:nvPr>
            <p:ph type="body" sz="quarter" idx="19" hasCustomPrompt="1"/>
          </p:nvPr>
        </p:nvSpPr>
        <p:spPr>
          <a:xfrm>
            <a:off x="338317" y="1328701"/>
            <a:ext cx="4506688" cy="350722"/>
          </a:xfrm>
          <a:prstGeom prst="rect">
            <a:avLst/>
          </a:prstGeom>
        </p:spPr>
        <p:txBody>
          <a:bodyPr/>
          <a:lstStyle>
            <a:lvl1pPr>
              <a:buNone/>
              <a:defRPr sz="1800">
                <a:latin typeface="Myriad Pro" pitchFamily="34" charset="0"/>
              </a:defRPr>
            </a:lvl1pPr>
          </a:lstStyle>
          <a:p>
            <a:pPr lvl="0"/>
            <a:r>
              <a:rPr lang="en-US" dirty="0" smtClean="0"/>
              <a:t>CLICK TO EDIT MASTER TEXT STYLES</a:t>
            </a:r>
          </a:p>
        </p:txBody>
      </p:sp>
      <p:sp>
        <p:nvSpPr>
          <p:cNvPr id="11" name="Title 1"/>
          <p:cNvSpPr>
            <a:spLocks noGrp="1"/>
          </p:cNvSpPr>
          <p:nvPr>
            <p:ph type="title"/>
          </p:nvPr>
        </p:nvSpPr>
        <p:spPr>
          <a:xfrm>
            <a:off x="162764" y="138910"/>
            <a:ext cx="7772400" cy="464342"/>
          </a:xfrm>
          <a:prstGeom prst="rect">
            <a:avLst/>
          </a:prstGeom>
        </p:spPr>
        <p:txBody>
          <a:bodyPr/>
          <a:lstStyle>
            <a:lvl1pPr>
              <a:defRPr b="1" i="0"/>
            </a:lvl1pPr>
          </a:lstStyle>
          <a:p>
            <a:r>
              <a:rPr lang="en-US" dirty="0" smtClean="0"/>
              <a:t>Click to edit Master title style</a:t>
            </a:r>
            <a:endParaRPr lang="en-US" dirty="0"/>
          </a:p>
        </p:txBody>
      </p:sp>
      <p:sp>
        <p:nvSpPr>
          <p:cNvPr id="13" name="Text Placeholder 5"/>
          <p:cNvSpPr>
            <a:spLocks noGrp="1"/>
          </p:cNvSpPr>
          <p:nvPr>
            <p:ph type="body" sz="quarter" idx="21"/>
          </p:nvPr>
        </p:nvSpPr>
        <p:spPr>
          <a:xfrm>
            <a:off x="342805" y="686014"/>
            <a:ext cx="8678862" cy="373568"/>
          </a:xfrm>
          <a:prstGeom prst="rect">
            <a:avLst/>
          </a:prstGeom>
        </p:spPr>
        <p:txBody>
          <a:bodyPr/>
          <a:lstStyle>
            <a:lvl1pPr>
              <a:buNone/>
              <a:defRPr sz="2000" b="0">
                <a:latin typeface="Myriad Pro"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7917854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image" Target="../media/image6.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image" Target="../media/image9.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5" Type="http://schemas.openxmlformats.org/officeDocument/2006/relationships/image" Target="../media/image1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5" Type="http://schemas.openxmlformats.org/officeDocument/2006/relationships/image" Target="../media/image13.png"/><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4" y="4732509"/>
            <a:ext cx="9143976" cy="418749"/>
          </a:xfrm>
          <a:prstGeom prst="rect">
            <a:avLst/>
          </a:prstGeom>
        </p:spPr>
      </p:pic>
      <p:sp>
        <p:nvSpPr>
          <p:cNvPr id="5" name="Title 7"/>
          <p:cNvSpPr txBox="1">
            <a:spLocks/>
          </p:cNvSpPr>
          <p:nvPr userDrawn="1"/>
        </p:nvSpPr>
        <p:spPr>
          <a:xfrm>
            <a:off x="183751" y="4846320"/>
            <a:ext cx="1068977" cy="224517"/>
          </a:xfrm>
          <a:prstGeom prst="rect">
            <a:avLst/>
          </a:prstGeom>
        </p:spPr>
        <p:txBody>
          <a:bodyPr vert="horz" anchor="b">
            <a:noAutofit/>
          </a:bodyPr>
          <a:lstStyle>
            <a:lvl1pPr marR="9144" algn="l" rtl="0" eaLnBrk="0" fontAlgn="base" hangingPunct="0">
              <a:spcBef>
                <a:spcPct val="0"/>
              </a:spcBef>
              <a:spcAft>
                <a:spcPct val="0"/>
              </a:spcAft>
              <a:defRPr sz="2800" b="1" kern="1200" cap="all" spc="0" baseline="0">
                <a:solidFill>
                  <a:schemeClr val="bg1"/>
                </a:solidFill>
                <a:effectLst/>
                <a:latin typeface="+mj-lt"/>
                <a:ea typeface="+mj-ea"/>
                <a:cs typeface="+mj-cs"/>
              </a:defRPr>
            </a:lvl1pPr>
            <a:lvl2pPr algn="l" rtl="0" eaLnBrk="0" fontAlgn="base" hangingPunct="0">
              <a:spcBef>
                <a:spcPct val="0"/>
              </a:spcBef>
              <a:spcAft>
                <a:spcPct val="0"/>
              </a:spcAft>
              <a:defRPr sz="3600">
                <a:solidFill>
                  <a:schemeClr val="bg1"/>
                </a:solidFill>
                <a:latin typeface="Bell Gothic Std Black" pitchFamily="34" charset="0"/>
              </a:defRPr>
            </a:lvl2pPr>
            <a:lvl3pPr algn="l" rtl="0" eaLnBrk="0" fontAlgn="base" hangingPunct="0">
              <a:spcBef>
                <a:spcPct val="0"/>
              </a:spcBef>
              <a:spcAft>
                <a:spcPct val="0"/>
              </a:spcAft>
              <a:defRPr sz="3600">
                <a:solidFill>
                  <a:schemeClr val="bg1"/>
                </a:solidFill>
                <a:latin typeface="Bell Gothic Std Black" pitchFamily="34" charset="0"/>
              </a:defRPr>
            </a:lvl3pPr>
            <a:lvl4pPr algn="l" rtl="0" eaLnBrk="0" fontAlgn="base" hangingPunct="0">
              <a:spcBef>
                <a:spcPct val="0"/>
              </a:spcBef>
              <a:spcAft>
                <a:spcPct val="0"/>
              </a:spcAft>
              <a:defRPr sz="3600">
                <a:solidFill>
                  <a:schemeClr val="bg1"/>
                </a:solidFill>
                <a:latin typeface="Bell Gothic Std Black" pitchFamily="34" charset="0"/>
              </a:defRPr>
            </a:lvl4pPr>
            <a:lvl5pPr algn="l" rtl="0" eaLnBrk="0" fontAlgn="base" hangingPunct="0">
              <a:spcBef>
                <a:spcPct val="0"/>
              </a:spcBef>
              <a:spcAft>
                <a:spcPct val="0"/>
              </a:spcAft>
              <a:defRPr sz="3600">
                <a:solidFill>
                  <a:schemeClr val="bg1"/>
                </a:solidFill>
                <a:latin typeface="Bell Gothic Std Black" pitchFamily="34" charset="0"/>
              </a:defRPr>
            </a:lvl5pPr>
            <a:lvl6pPr marL="457200" algn="l" rtl="0" eaLnBrk="1" fontAlgn="base" hangingPunct="1">
              <a:spcBef>
                <a:spcPct val="0"/>
              </a:spcBef>
              <a:spcAft>
                <a:spcPct val="0"/>
              </a:spcAft>
              <a:defRPr sz="4000">
                <a:solidFill>
                  <a:srgbClr val="C1EEFF"/>
                </a:solidFill>
                <a:latin typeface="Consolas" pitchFamily="49" charset="0"/>
              </a:defRPr>
            </a:lvl6pPr>
            <a:lvl7pPr marL="914400" algn="l" rtl="0" eaLnBrk="1" fontAlgn="base" hangingPunct="1">
              <a:spcBef>
                <a:spcPct val="0"/>
              </a:spcBef>
              <a:spcAft>
                <a:spcPct val="0"/>
              </a:spcAft>
              <a:defRPr sz="4000">
                <a:solidFill>
                  <a:srgbClr val="C1EEFF"/>
                </a:solidFill>
                <a:latin typeface="Consolas" pitchFamily="49" charset="0"/>
              </a:defRPr>
            </a:lvl7pPr>
            <a:lvl8pPr marL="1371600" algn="l" rtl="0" eaLnBrk="1" fontAlgn="base" hangingPunct="1">
              <a:spcBef>
                <a:spcPct val="0"/>
              </a:spcBef>
              <a:spcAft>
                <a:spcPct val="0"/>
              </a:spcAft>
              <a:defRPr sz="4000">
                <a:solidFill>
                  <a:srgbClr val="C1EEFF"/>
                </a:solidFill>
                <a:latin typeface="Consolas" pitchFamily="49" charset="0"/>
              </a:defRPr>
            </a:lvl8pPr>
            <a:lvl9pPr marL="1828800" algn="l" rtl="0" eaLnBrk="1" fontAlgn="base" hangingPunct="1">
              <a:spcBef>
                <a:spcPct val="0"/>
              </a:spcBef>
              <a:spcAft>
                <a:spcPct val="0"/>
              </a:spcAft>
              <a:defRPr sz="4000">
                <a:solidFill>
                  <a:srgbClr val="C1EEFF"/>
                </a:solidFill>
                <a:latin typeface="Consolas" pitchFamily="49" charset="0"/>
              </a:defRPr>
            </a:lvl9pPr>
            <a:extLst/>
          </a:lstStyle>
          <a:p>
            <a:pPr marL="0" marR="9144" indent="0" algn="l" defTabSz="914400" rtl="0" eaLnBrk="0" fontAlgn="base" latinLnBrk="0" hangingPunct="0">
              <a:lnSpc>
                <a:spcPct val="100000"/>
              </a:lnSpc>
              <a:spcBef>
                <a:spcPct val="0"/>
              </a:spcBef>
              <a:spcAft>
                <a:spcPct val="0"/>
              </a:spcAft>
              <a:buClrTx/>
              <a:buSzTx/>
              <a:buFontTx/>
              <a:buNone/>
              <a:tabLst/>
              <a:defRPr/>
            </a:pPr>
            <a:fld id="{610A0BCD-70B4-4B9D-BC9B-42A87D9211B4}" type="slidenum">
              <a:rPr lang="en-US" sz="600" b="0" smtClean="0">
                <a:latin typeface="+mn-lt"/>
              </a:rPr>
              <a:pPr marL="0" marR="9144" indent="0" algn="l" defTabSz="914400" rtl="0" eaLnBrk="0" fontAlgn="base" latinLnBrk="0" hangingPunct="0">
                <a:lnSpc>
                  <a:spcPct val="100000"/>
                </a:lnSpc>
                <a:spcBef>
                  <a:spcPct val="0"/>
                </a:spcBef>
                <a:spcAft>
                  <a:spcPct val="0"/>
                </a:spcAft>
                <a:buClrTx/>
                <a:buSzTx/>
                <a:buFontTx/>
                <a:buNone/>
                <a:tabLst/>
                <a:defRPr/>
              </a:pPr>
              <a:t>‹Nr.›</a:t>
            </a:fld>
            <a:r>
              <a:rPr lang="en-US" sz="600" b="0" baseline="0" dirty="0" smtClean="0">
                <a:latin typeface="+mn-lt"/>
              </a:rPr>
              <a:t>     </a:t>
            </a:r>
            <a:r>
              <a:rPr lang="en-US" sz="600" b="0" cap="none" dirty="0" smtClean="0">
                <a:latin typeface="+mn-lt"/>
              </a:rPr>
              <a:t>Confidential</a:t>
            </a:r>
            <a:endParaRPr lang="en-US" sz="600" b="0" cap="none" dirty="0">
              <a:latin typeface="+mn-lt"/>
            </a:endParaRPr>
          </a:p>
        </p:txBody>
      </p:sp>
    </p:spTree>
    <p:extLst>
      <p:ext uri="{BB962C8B-B14F-4D97-AF65-F5344CB8AC3E}">
        <p14:creationId xmlns:p14="http://schemas.microsoft.com/office/powerpoint/2010/main" val="1302095989"/>
      </p:ext>
    </p:extLst>
  </p:cSld>
  <p:clrMap bg1="dk1" tx1="lt1" bg2="dk2" tx2="lt2" accent1="accent1" accent2="accent2" accent3="accent3" accent4="accent4" accent5="accent5" accent6="accent6" hlink="hlink" folHlink="folHlink"/>
  <p:sldLayoutIdLst>
    <p:sldLayoutId id="2147484591" r:id="rId1"/>
    <p:sldLayoutId id="2147484592" r:id="rId2"/>
    <p:sldLayoutId id="2147484594" r:id="rId3"/>
    <p:sldLayoutId id="2147484595" r:id="rId4"/>
    <p:sldLayoutId id="2147484596" r:id="rId5"/>
    <p:sldLayoutId id="2147484597" r:id="rId6"/>
    <p:sldLayoutId id="2147484598" r:id="rId7"/>
    <p:sldLayoutId id="2147484599" r:id="rId8"/>
    <p:sldLayoutId id="2147484600" r:id="rId9"/>
    <p:sldLayoutId id="2147484663" r:id="rId10"/>
    <p:sldLayoutId id="2147484734" r:id="rId11"/>
    <p:sldLayoutId id="2147484736" r:id="rId12"/>
    <p:sldLayoutId id="2147484755" r:id="rId13"/>
    <p:sldLayoutId id="2147484593" r:id="rId14"/>
    <p:sldLayoutId id="2147484757" r:id="rId15"/>
    <p:sldLayoutId id="2147484758" r:id="rId16"/>
    <p:sldLayoutId id="2147484759" r:id="rId17"/>
    <p:sldLayoutId id="2147484760" r:id="rId18"/>
    <p:sldLayoutId id="2147484761" r:id="rId19"/>
    <p:sldLayoutId id="2147484762" r:id="rId20"/>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dt="0"/>
  <p:txStyles>
    <p:titleStyle>
      <a:lvl1pPr algn="l" rtl="0" eaLnBrk="0" fontAlgn="base" hangingPunct="0">
        <a:spcBef>
          <a:spcPct val="0"/>
        </a:spcBef>
        <a:spcAft>
          <a:spcPct val="0"/>
        </a:spcAft>
        <a:defRPr sz="2800" kern="1200" spc="-100">
          <a:solidFill>
            <a:schemeClr val="bg1"/>
          </a:solidFill>
          <a:latin typeface="+mj-lt"/>
          <a:ea typeface="+mj-ea"/>
          <a:cs typeface="+mj-cs"/>
        </a:defRPr>
      </a:lvl1pPr>
      <a:lvl2pPr algn="l" rtl="0" eaLnBrk="0" fontAlgn="base" hangingPunct="0">
        <a:spcBef>
          <a:spcPct val="0"/>
        </a:spcBef>
        <a:spcAft>
          <a:spcPct val="0"/>
        </a:spcAft>
        <a:defRPr sz="3600">
          <a:solidFill>
            <a:schemeClr val="bg1"/>
          </a:solidFill>
          <a:latin typeface="Bell Gothic Std Black" pitchFamily="34" charset="0"/>
        </a:defRPr>
      </a:lvl2pPr>
      <a:lvl3pPr algn="l" rtl="0" eaLnBrk="0" fontAlgn="base" hangingPunct="0">
        <a:spcBef>
          <a:spcPct val="0"/>
        </a:spcBef>
        <a:spcAft>
          <a:spcPct val="0"/>
        </a:spcAft>
        <a:defRPr sz="3600">
          <a:solidFill>
            <a:schemeClr val="bg1"/>
          </a:solidFill>
          <a:latin typeface="Bell Gothic Std Black" pitchFamily="34" charset="0"/>
        </a:defRPr>
      </a:lvl3pPr>
      <a:lvl4pPr algn="l" rtl="0" eaLnBrk="0" fontAlgn="base" hangingPunct="0">
        <a:spcBef>
          <a:spcPct val="0"/>
        </a:spcBef>
        <a:spcAft>
          <a:spcPct val="0"/>
        </a:spcAft>
        <a:defRPr sz="3600">
          <a:solidFill>
            <a:schemeClr val="bg1"/>
          </a:solidFill>
          <a:latin typeface="Bell Gothic Std Black" pitchFamily="34" charset="0"/>
        </a:defRPr>
      </a:lvl4pPr>
      <a:lvl5pPr algn="l" rtl="0" eaLnBrk="0" fontAlgn="base" hangingPunct="0">
        <a:spcBef>
          <a:spcPct val="0"/>
        </a:spcBef>
        <a:spcAft>
          <a:spcPct val="0"/>
        </a:spcAft>
        <a:defRPr sz="3600">
          <a:solidFill>
            <a:schemeClr val="bg1"/>
          </a:solidFill>
          <a:latin typeface="Bell Gothic Std Black" pitchFamily="34" charset="0"/>
        </a:defRPr>
      </a:lvl5pPr>
      <a:lvl6pPr marL="457200" algn="l" rtl="0" eaLnBrk="1" fontAlgn="base" hangingPunct="1">
        <a:spcBef>
          <a:spcPct val="0"/>
        </a:spcBef>
        <a:spcAft>
          <a:spcPct val="0"/>
        </a:spcAft>
        <a:defRPr sz="4000">
          <a:solidFill>
            <a:srgbClr val="C1EEFF"/>
          </a:solidFill>
          <a:latin typeface="Consolas" pitchFamily="49" charset="0"/>
        </a:defRPr>
      </a:lvl6pPr>
      <a:lvl7pPr marL="914400" algn="l" rtl="0" eaLnBrk="1" fontAlgn="base" hangingPunct="1">
        <a:spcBef>
          <a:spcPct val="0"/>
        </a:spcBef>
        <a:spcAft>
          <a:spcPct val="0"/>
        </a:spcAft>
        <a:defRPr sz="4000">
          <a:solidFill>
            <a:srgbClr val="C1EEFF"/>
          </a:solidFill>
          <a:latin typeface="Consolas" pitchFamily="49" charset="0"/>
        </a:defRPr>
      </a:lvl7pPr>
      <a:lvl8pPr marL="1371600" algn="l" rtl="0" eaLnBrk="1" fontAlgn="base" hangingPunct="1">
        <a:spcBef>
          <a:spcPct val="0"/>
        </a:spcBef>
        <a:spcAft>
          <a:spcPct val="0"/>
        </a:spcAft>
        <a:defRPr sz="4000">
          <a:solidFill>
            <a:srgbClr val="C1EEFF"/>
          </a:solidFill>
          <a:latin typeface="Consolas" pitchFamily="49" charset="0"/>
        </a:defRPr>
      </a:lvl8pPr>
      <a:lvl9pPr marL="1828800" algn="l" rtl="0" eaLnBrk="1" fontAlgn="base" hangingPunct="1">
        <a:spcBef>
          <a:spcPct val="0"/>
        </a:spcBef>
        <a:spcAft>
          <a:spcPct val="0"/>
        </a:spcAft>
        <a:defRPr sz="4000">
          <a:solidFill>
            <a:srgbClr val="C1EEFF"/>
          </a:solidFill>
          <a:latin typeface="Consolas" pitchFamily="49" charset="0"/>
        </a:defRPr>
      </a:lvl9pPr>
      <a:extLst/>
    </p:titleStyle>
    <p:bodyStyle>
      <a:lvl1pPr marL="411163" indent="-342900" algn="l" rtl="0" eaLnBrk="0" fontAlgn="base" hangingPunct="0">
        <a:spcBef>
          <a:spcPts val="700"/>
        </a:spcBef>
        <a:spcAft>
          <a:spcPct val="0"/>
        </a:spcAft>
        <a:buClr>
          <a:srgbClr val="F47B20"/>
        </a:buClr>
        <a:buSzPct val="95000"/>
        <a:buFont typeface="Wingdings" pitchFamily="2" charset="2"/>
        <a:buChar char="§"/>
        <a:defRPr sz="1600" kern="1200">
          <a:solidFill>
            <a:schemeClr val="tx1"/>
          </a:solidFill>
          <a:latin typeface="Myriad Pro" pitchFamily="34" charset="0"/>
          <a:ea typeface="+mn-ea"/>
          <a:cs typeface="+mn-cs"/>
        </a:defRPr>
      </a:lvl1pPr>
      <a:lvl2pPr marL="739775" indent="-285750" algn="l" rtl="0" eaLnBrk="0" fontAlgn="base" hangingPunct="0">
        <a:spcBef>
          <a:spcPct val="20000"/>
        </a:spcBef>
        <a:spcAft>
          <a:spcPct val="0"/>
        </a:spcAft>
        <a:buClr>
          <a:srgbClr val="F47B20"/>
        </a:buClr>
        <a:buSzPct val="90000"/>
        <a:buFont typeface="Wingdings" pitchFamily="2" charset="2"/>
        <a:buChar char="§"/>
        <a:defRPr sz="1600" kern="1200">
          <a:solidFill>
            <a:schemeClr val="tx1"/>
          </a:solidFill>
          <a:latin typeface="Myriad Pro" pitchFamily="34" charset="0"/>
          <a:ea typeface="+mn-ea"/>
          <a:cs typeface="+mn-cs"/>
        </a:defRPr>
      </a:lvl2pPr>
      <a:lvl3pPr marL="995363" indent="-228600" algn="l" rtl="0" eaLnBrk="0" fontAlgn="base" hangingPunct="0">
        <a:spcBef>
          <a:spcPct val="20000"/>
        </a:spcBef>
        <a:spcAft>
          <a:spcPct val="0"/>
        </a:spcAft>
        <a:buClr>
          <a:srgbClr val="F47B20"/>
        </a:buClr>
        <a:buFont typeface="Wingdings" pitchFamily="2" charset="2"/>
        <a:buChar char="§"/>
        <a:defRPr sz="1600" kern="1200">
          <a:solidFill>
            <a:schemeClr val="tx1"/>
          </a:solidFill>
          <a:latin typeface="Myriad Pro" pitchFamily="34" charset="0"/>
          <a:ea typeface="+mn-ea"/>
          <a:cs typeface="+mn-cs"/>
        </a:defRPr>
      </a:lvl3pPr>
      <a:lvl4pPr marL="1260475" indent="-228600" algn="l" rtl="0" eaLnBrk="0" fontAlgn="base" hangingPunct="0">
        <a:spcBef>
          <a:spcPct val="20000"/>
        </a:spcBef>
        <a:spcAft>
          <a:spcPct val="0"/>
        </a:spcAft>
        <a:buClr>
          <a:srgbClr val="F47B20"/>
        </a:buClr>
        <a:buFont typeface="Wingdings" pitchFamily="2" charset="2"/>
        <a:buChar char="§"/>
        <a:defRPr sz="1600" kern="1200">
          <a:solidFill>
            <a:schemeClr val="tx1"/>
          </a:solidFill>
          <a:latin typeface="Myriad Pro" pitchFamily="34" charset="0"/>
          <a:ea typeface="+mn-ea"/>
          <a:cs typeface="+mn-cs"/>
        </a:defRPr>
      </a:lvl4pPr>
      <a:lvl5pPr marL="1481138" indent="-209550" algn="l" rtl="0" eaLnBrk="0" fontAlgn="base" hangingPunct="0">
        <a:spcBef>
          <a:spcPct val="20000"/>
        </a:spcBef>
        <a:spcAft>
          <a:spcPct val="0"/>
        </a:spcAft>
        <a:buClr>
          <a:srgbClr val="F47B20"/>
        </a:buClr>
        <a:buFont typeface="Wingdings" pitchFamily="2" charset="2"/>
        <a:buChar char="§"/>
        <a:defRPr sz="1600" kern="1200">
          <a:solidFill>
            <a:schemeClr val="tx1"/>
          </a:solidFill>
          <a:latin typeface="Myriad Pro" pitchFamily="34" charset="0"/>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extLst mod="1">
    <p:ext uri="{27BBF7A9-308A-43DC-89C8-2F10F3537804}">
      <p15:sldGuideLst xmlns:p15="http://schemas.microsoft.com/office/powerpoint/2012/main" xmlns="">
        <p15:guide id="1" orient="horz" pos="1068" userDrawn="1">
          <p15:clr>
            <a:srgbClr val="F26B43"/>
          </p15:clr>
        </p15:guide>
        <p15:guide id="2" pos="3840" userDrawn="1">
          <p15:clr>
            <a:srgbClr val="F26B43"/>
          </p15:clr>
        </p15:guide>
        <p15:guide id="3" pos="1896" userDrawn="1">
          <p15:clr>
            <a:srgbClr val="F26B43"/>
          </p15:clr>
        </p15:guide>
        <p15:guide id="4" orient="horz" pos="214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 y="74558"/>
            <a:ext cx="9144969" cy="5155127"/>
          </a:xfrm>
          <a:prstGeom prst="rect">
            <a:avLst/>
          </a:prstGeom>
        </p:spPr>
      </p:pic>
      <p:sp>
        <p:nvSpPr>
          <p:cNvPr id="6" name="Title 7"/>
          <p:cNvSpPr txBox="1">
            <a:spLocks/>
          </p:cNvSpPr>
          <p:nvPr userDrawn="1"/>
        </p:nvSpPr>
        <p:spPr>
          <a:xfrm>
            <a:off x="382247" y="4843812"/>
            <a:ext cx="1068977" cy="224517"/>
          </a:xfrm>
          <a:prstGeom prst="rect">
            <a:avLst/>
          </a:prstGeom>
        </p:spPr>
        <p:txBody>
          <a:bodyPr vert="horz" anchor="b">
            <a:noAutofit/>
          </a:bodyPr>
          <a:lstStyle>
            <a:lvl1pPr marR="9144" algn="l" rtl="0" eaLnBrk="0" fontAlgn="base" hangingPunct="0">
              <a:spcBef>
                <a:spcPct val="0"/>
              </a:spcBef>
              <a:spcAft>
                <a:spcPct val="0"/>
              </a:spcAft>
              <a:defRPr sz="2800" b="1" kern="1200" cap="all" spc="0" baseline="0">
                <a:solidFill>
                  <a:schemeClr val="bg1"/>
                </a:solidFill>
                <a:effectLst/>
                <a:latin typeface="+mj-lt"/>
                <a:ea typeface="+mj-ea"/>
                <a:cs typeface="+mj-cs"/>
              </a:defRPr>
            </a:lvl1pPr>
            <a:lvl2pPr algn="l" rtl="0" eaLnBrk="0" fontAlgn="base" hangingPunct="0">
              <a:spcBef>
                <a:spcPct val="0"/>
              </a:spcBef>
              <a:spcAft>
                <a:spcPct val="0"/>
              </a:spcAft>
              <a:defRPr sz="3600">
                <a:solidFill>
                  <a:schemeClr val="bg1"/>
                </a:solidFill>
                <a:latin typeface="Bell Gothic Std Black" pitchFamily="34" charset="0"/>
              </a:defRPr>
            </a:lvl2pPr>
            <a:lvl3pPr algn="l" rtl="0" eaLnBrk="0" fontAlgn="base" hangingPunct="0">
              <a:spcBef>
                <a:spcPct val="0"/>
              </a:spcBef>
              <a:spcAft>
                <a:spcPct val="0"/>
              </a:spcAft>
              <a:defRPr sz="3600">
                <a:solidFill>
                  <a:schemeClr val="bg1"/>
                </a:solidFill>
                <a:latin typeface="Bell Gothic Std Black" pitchFamily="34" charset="0"/>
              </a:defRPr>
            </a:lvl3pPr>
            <a:lvl4pPr algn="l" rtl="0" eaLnBrk="0" fontAlgn="base" hangingPunct="0">
              <a:spcBef>
                <a:spcPct val="0"/>
              </a:spcBef>
              <a:spcAft>
                <a:spcPct val="0"/>
              </a:spcAft>
              <a:defRPr sz="3600">
                <a:solidFill>
                  <a:schemeClr val="bg1"/>
                </a:solidFill>
                <a:latin typeface="Bell Gothic Std Black" pitchFamily="34" charset="0"/>
              </a:defRPr>
            </a:lvl4pPr>
            <a:lvl5pPr algn="l" rtl="0" eaLnBrk="0" fontAlgn="base" hangingPunct="0">
              <a:spcBef>
                <a:spcPct val="0"/>
              </a:spcBef>
              <a:spcAft>
                <a:spcPct val="0"/>
              </a:spcAft>
              <a:defRPr sz="3600">
                <a:solidFill>
                  <a:schemeClr val="bg1"/>
                </a:solidFill>
                <a:latin typeface="Bell Gothic Std Black" pitchFamily="34" charset="0"/>
              </a:defRPr>
            </a:lvl5pPr>
            <a:lvl6pPr marL="457200" algn="l" rtl="0" eaLnBrk="1" fontAlgn="base" hangingPunct="1">
              <a:spcBef>
                <a:spcPct val="0"/>
              </a:spcBef>
              <a:spcAft>
                <a:spcPct val="0"/>
              </a:spcAft>
              <a:defRPr sz="4000">
                <a:solidFill>
                  <a:srgbClr val="C1EEFF"/>
                </a:solidFill>
                <a:latin typeface="Consolas" pitchFamily="49" charset="0"/>
              </a:defRPr>
            </a:lvl6pPr>
            <a:lvl7pPr marL="914400" algn="l" rtl="0" eaLnBrk="1" fontAlgn="base" hangingPunct="1">
              <a:spcBef>
                <a:spcPct val="0"/>
              </a:spcBef>
              <a:spcAft>
                <a:spcPct val="0"/>
              </a:spcAft>
              <a:defRPr sz="4000">
                <a:solidFill>
                  <a:srgbClr val="C1EEFF"/>
                </a:solidFill>
                <a:latin typeface="Consolas" pitchFamily="49" charset="0"/>
              </a:defRPr>
            </a:lvl7pPr>
            <a:lvl8pPr marL="1371600" algn="l" rtl="0" eaLnBrk="1" fontAlgn="base" hangingPunct="1">
              <a:spcBef>
                <a:spcPct val="0"/>
              </a:spcBef>
              <a:spcAft>
                <a:spcPct val="0"/>
              </a:spcAft>
              <a:defRPr sz="4000">
                <a:solidFill>
                  <a:srgbClr val="C1EEFF"/>
                </a:solidFill>
                <a:latin typeface="Consolas" pitchFamily="49" charset="0"/>
              </a:defRPr>
            </a:lvl8pPr>
            <a:lvl9pPr marL="1828800" algn="l" rtl="0" eaLnBrk="1" fontAlgn="base" hangingPunct="1">
              <a:spcBef>
                <a:spcPct val="0"/>
              </a:spcBef>
              <a:spcAft>
                <a:spcPct val="0"/>
              </a:spcAft>
              <a:defRPr sz="4000">
                <a:solidFill>
                  <a:srgbClr val="C1EEFF"/>
                </a:solidFill>
                <a:latin typeface="Consolas" pitchFamily="49" charset="0"/>
              </a:defRPr>
            </a:lvl9pPr>
            <a:extLst/>
          </a:lstStyle>
          <a:p>
            <a:pPr marL="0" marR="9144" indent="0" algn="l" defTabSz="914400" rtl="0" eaLnBrk="0" fontAlgn="base" latinLnBrk="0" hangingPunct="0">
              <a:lnSpc>
                <a:spcPct val="100000"/>
              </a:lnSpc>
              <a:spcBef>
                <a:spcPct val="0"/>
              </a:spcBef>
              <a:spcAft>
                <a:spcPct val="0"/>
              </a:spcAft>
              <a:buClrTx/>
              <a:buSzTx/>
              <a:buFontTx/>
              <a:buNone/>
              <a:tabLst/>
              <a:defRPr/>
            </a:pPr>
            <a:r>
              <a:rPr lang="en-US" sz="600" b="0" cap="none" dirty="0" smtClean="0">
                <a:latin typeface="+mn-lt"/>
              </a:rPr>
              <a:t>Confidential</a:t>
            </a:r>
            <a:endParaRPr lang="en-US" sz="600" b="0" cap="none" dirty="0">
              <a:latin typeface="+mn-lt"/>
            </a:endParaRPr>
          </a:p>
        </p:txBody>
      </p:sp>
    </p:spTree>
    <p:extLst>
      <p:ext uri="{BB962C8B-B14F-4D97-AF65-F5344CB8AC3E}">
        <p14:creationId xmlns:p14="http://schemas.microsoft.com/office/powerpoint/2010/main" val="1776632757"/>
      </p:ext>
    </p:extLst>
  </p:cSld>
  <p:clrMap bg1="lt1" tx1="dk1" bg2="lt2" tx2="dk2" accent1="accent1" accent2="accent2" accent3="accent3" accent4="accent4" accent5="accent5" accent6="accent6" hlink="hlink" folHlink="folHlink"/>
  <p:sldLayoutIdLst>
    <p:sldLayoutId id="2147484711" r:id="rId1"/>
    <p:sldLayoutId id="2147484646" r:id="rId2"/>
    <p:sldLayoutId id="2147484718" r:id="rId3"/>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dt="0"/>
  <p:txStyles>
    <p:titleStyle>
      <a:lvl1pPr algn="l" rtl="0" eaLnBrk="0" fontAlgn="base" hangingPunct="0">
        <a:spcBef>
          <a:spcPct val="0"/>
        </a:spcBef>
        <a:spcAft>
          <a:spcPct val="0"/>
        </a:spcAft>
        <a:defRPr sz="2800" b="1" i="0" kern="1200" cap="all" spc="-100" baseline="0">
          <a:solidFill>
            <a:schemeClr val="bg1"/>
          </a:solidFill>
          <a:latin typeface="helvetica" charset="0"/>
          <a:ea typeface="+mj-ea"/>
          <a:cs typeface="+mj-cs"/>
        </a:defRPr>
      </a:lvl1pPr>
      <a:lvl2pPr algn="l" rtl="0" eaLnBrk="0" fontAlgn="base" hangingPunct="0">
        <a:spcBef>
          <a:spcPct val="0"/>
        </a:spcBef>
        <a:spcAft>
          <a:spcPct val="0"/>
        </a:spcAft>
        <a:defRPr sz="3600">
          <a:solidFill>
            <a:schemeClr val="bg1"/>
          </a:solidFill>
          <a:latin typeface="Bell Gothic Std Black" pitchFamily="34" charset="0"/>
        </a:defRPr>
      </a:lvl2pPr>
      <a:lvl3pPr algn="l" rtl="0" eaLnBrk="0" fontAlgn="base" hangingPunct="0">
        <a:spcBef>
          <a:spcPct val="0"/>
        </a:spcBef>
        <a:spcAft>
          <a:spcPct val="0"/>
        </a:spcAft>
        <a:defRPr sz="3600">
          <a:solidFill>
            <a:schemeClr val="bg1"/>
          </a:solidFill>
          <a:latin typeface="Bell Gothic Std Black" pitchFamily="34" charset="0"/>
        </a:defRPr>
      </a:lvl3pPr>
      <a:lvl4pPr algn="l" rtl="0" eaLnBrk="0" fontAlgn="base" hangingPunct="0">
        <a:spcBef>
          <a:spcPct val="0"/>
        </a:spcBef>
        <a:spcAft>
          <a:spcPct val="0"/>
        </a:spcAft>
        <a:defRPr sz="3600">
          <a:solidFill>
            <a:schemeClr val="bg1"/>
          </a:solidFill>
          <a:latin typeface="Bell Gothic Std Black" pitchFamily="34" charset="0"/>
        </a:defRPr>
      </a:lvl4pPr>
      <a:lvl5pPr algn="l" rtl="0" eaLnBrk="0" fontAlgn="base" hangingPunct="0">
        <a:spcBef>
          <a:spcPct val="0"/>
        </a:spcBef>
        <a:spcAft>
          <a:spcPct val="0"/>
        </a:spcAft>
        <a:defRPr sz="3600">
          <a:solidFill>
            <a:schemeClr val="bg1"/>
          </a:solidFill>
          <a:latin typeface="Bell Gothic Std Black" pitchFamily="34" charset="0"/>
        </a:defRPr>
      </a:lvl5pPr>
      <a:lvl6pPr marL="457200" algn="l" rtl="0" eaLnBrk="1" fontAlgn="base" hangingPunct="1">
        <a:spcBef>
          <a:spcPct val="0"/>
        </a:spcBef>
        <a:spcAft>
          <a:spcPct val="0"/>
        </a:spcAft>
        <a:defRPr sz="4000">
          <a:solidFill>
            <a:srgbClr val="C1EEFF"/>
          </a:solidFill>
          <a:latin typeface="Consolas" pitchFamily="49" charset="0"/>
        </a:defRPr>
      </a:lvl6pPr>
      <a:lvl7pPr marL="914400" algn="l" rtl="0" eaLnBrk="1" fontAlgn="base" hangingPunct="1">
        <a:spcBef>
          <a:spcPct val="0"/>
        </a:spcBef>
        <a:spcAft>
          <a:spcPct val="0"/>
        </a:spcAft>
        <a:defRPr sz="4000">
          <a:solidFill>
            <a:srgbClr val="C1EEFF"/>
          </a:solidFill>
          <a:latin typeface="Consolas" pitchFamily="49" charset="0"/>
        </a:defRPr>
      </a:lvl7pPr>
      <a:lvl8pPr marL="1371600" algn="l" rtl="0" eaLnBrk="1" fontAlgn="base" hangingPunct="1">
        <a:spcBef>
          <a:spcPct val="0"/>
        </a:spcBef>
        <a:spcAft>
          <a:spcPct val="0"/>
        </a:spcAft>
        <a:defRPr sz="4000">
          <a:solidFill>
            <a:srgbClr val="C1EEFF"/>
          </a:solidFill>
          <a:latin typeface="Consolas" pitchFamily="49" charset="0"/>
        </a:defRPr>
      </a:lvl8pPr>
      <a:lvl9pPr marL="1828800" algn="l" rtl="0" eaLnBrk="1" fontAlgn="base" hangingPunct="1">
        <a:spcBef>
          <a:spcPct val="0"/>
        </a:spcBef>
        <a:spcAft>
          <a:spcPct val="0"/>
        </a:spcAft>
        <a:defRPr sz="4000">
          <a:solidFill>
            <a:srgbClr val="C1EEFF"/>
          </a:solidFill>
          <a:latin typeface="Consolas" pitchFamily="49" charset="0"/>
        </a:defRPr>
      </a:lvl9pPr>
      <a:extLst/>
    </p:titleStyle>
    <p:bodyStyle>
      <a:lvl1pPr marL="411163" indent="-342900" algn="l" rtl="0" eaLnBrk="0" fontAlgn="base" hangingPunct="0">
        <a:spcBef>
          <a:spcPts val="700"/>
        </a:spcBef>
        <a:spcAft>
          <a:spcPct val="0"/>
        </a:spcAft>
        <a:buClr>
          <a:srgbClr val="EF4036"/>
        </a:buClr>
        <a:buSzPct val="95000"/>
        <a:buFont typeface="Wingdings" charset="2"/>
        <a:buChar char="§"/>
        <a:defRPr sz="1600" kern="1200">
          <a:solidFill>
            <a:schemeClr val="tx1"/>
          </a:solidFill>
          <a:latin typeface="Myriad Pro" pitchFamily="34" charset="0"/>
          <a:ea typeface="+mn-ea"/>
          <a:cs typeface="+mn-cs"/>
        </a:defRPr>
      </a:lvl1pPr>
      <a:lvl2pPr marL="739775" indent="-285750" algn="l" rtl="0" eaLnBrk="0" fontAlgn="base" hangingPunct="0">
        <a:spcBef>
          <a:spcPct val="20000"/>
        </a:spcBef>
        <a:spcAft>
          <a:spcPct val="0"/>
        </a:spcAft>
        <a:buClr>
          <a:srgbClr val="EF4036"/>
        </a:buClr>
        <a:buSzPct val="90000"/>
        <a:buFont typeface="Wingdings" pitchFamily="2" charset="2"/>
        <a:buChar char="§"/>
        <a:defRPr sz="1600" kern="1200">
          <a:solidFill>
            <a:schemeClr val="tx1"/>
          </a:solidFill>
          <a:latin typeface="Myriad Pro" pitchFamily="34" charset="0"/>
          <a:ea typeface="+mn-ea"/>
          <a:cs typeface="+mn-cs"/>
        </a:defRPr>
      </a:lvl2pPr>
      <a:lvl3pPr marL="995363" indent="-228600" algn="l" rtl="0" eaLnBrk="0" fontAlgn="base" hangingPunct="0">
        <a:spcBef>
          <a:spcPct val="20000"/>
        </a:spcBef>
        <a:spcAft>
          <a:spcPct val="0"/>
        </a:spcAft>
        <a:buClr>
          <a:srgbClr val="EF4036"/>
        </a:buClr>
        <a:buFont typeface="Wingdings" pitchFamily="2" charset="2"/>
        <a:buChar char="§"/>
        <a:defRPr sz="1600" kern="1200">
          <a:solidFill>
            <a:schemeClr val="tx1"/>
          </a:solidFill>
          <a:latin typeface="Myriad Pro" pitchFamily="34" charset="0"/>
          <a:ea typeface="+mn-ea"/>
          <a:cs typeface="+mn-cs"/>
        </a:defRPr>
      </a:lvl3pPr>
      <a:lvl4pPr marL="1260475" indent="-228600" algn="l" rtl="0" eaLnBrk="0" fontAlgn="base" hangingPunct="0">
        <a:spcBef>
          <a:spcPct val="20000"/>
        </a:spcBef>
        <a:spcAft>
          <a:spcPct val="0"/>
        </a:spcAft>
        <a:buClr>
          <a:srgbClr val="EF4036"/>
        </a:buClr>
        <a:buFont typeface="Wingdings" pitchFamily="2" charset="2"/>
        <a:buChar char="§"/>
        <a:defRPr sz="1600" kern="1200">
          <a:solidFill>
            <a:schemeClr val="tx1"/>
          </a:solidFill>
          <a:latin typeface="Myriad Pro" pitchFamily="34" charset="0"/>
          <a:ea typeface="+mn-ea"/>
          <a:cs typeface="+mn-cs"/>
        </a:defRPr>
      </a:lvl4pPr>
      <a:lvl5pPr marL="1481138" indent="-209550" algn="l" rtl="0" eaLnBrk="0" fontAlgn="base" hangingPunct="0">
        <a:spcBef>
          <a:spcPct val="20000"/>
        </a:spcBef>
        <a:spcAft>
          <a:spcPct val="0"/>
        </a:spcAft>
        <a:buClr>
          <a:srgbClr val="EF4036"/>
        </a:buClr>
        <a:buFont typeface="Wingdings" pitchFamily="2" charset="2"/>
        <a:buChar char="§"/>
        <a:defRPr sz="1600" kern="1200">
          <a:solidFill>
            <a:schemeClr val="tx1"/>
          </a:solidFill>
          <a:latin typeface="Myriad Pro" pitchFamily="34" charset="0"/>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extLst mod="1">
    <p:ext uri="{27BBF7A9-308A-43DC-89C8-2F10F3537804}">
      <p15:sldGuideLst xmlns:p15="http://schemas.microsoft.com/office/powerpoint/2012/main" xmlns="">
        <p15:guide id="1" orient="horz" pos="1068" userDrawn="1">
          <p15:clr>
            <a:srgbClr val="F26B43"/>
          </p15:clr>
        </p15:guide>
        <p15:guide id="2" pos="3840" userDrawn="1">
          <p15:clr>
            <a:srgbClr val="F26B43"/>
          </p15:clr>
        </p15:guide>
        <p15:guide id="3" pos="1896" userDrawn="1">
          <p15:clr>
            <a:srgbClr val="F26B43"/>
          </p15:clr>
        </p15:guide>
        <p15:guide id="4" orient="horz" pos="214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 y="76281"/>
            <a:ext cx="9144969" cy="5155128"/>
          </a:xfrm>
          <a:prstGeom prst="rect">
            <a:avLst/>
          </a:prstGeom>
        </p:spPr>
      </p:pic>
      <p:sp>
        <p:nvSpPr>
          <p:cNvPr id="6" name="Title 7"/>
          <p:cNvSpPr txBox="1">
            <a:spLocks/>
          </p:cNvSpPr>
          <p:nvPr userDrawn="1"/>
        </p:nvSpPr>
        <p:spPr>
          <a:xfrm>
            <a:off x="382247" y="4843812"/>
            <a:ext cx="1068977" cy="224517"/>
          </a:xfrm>
          <a:prstGeom prst="rect">
            <a:avLst/>
          </a:prstGeom>
        </p:spPr>
        <p:txBody>
          <a:bodyPr vert="horz" anchor="b">
            <a:noAutofit/>
          </a:bodyPr>
          <a:lstStyle>
            <a:lvl1pPr marR="9144" algn="l" rtl="0" eaLnBrk="0" fontAlgn="base" hangingPunct="0">
              <a:spcBef>
                <a:spcPct val="0"/>
              </a:spcBef>
              <a:spcAft>
                <a:spcPct val="0"/>
              </a:spcAft>
              <a:defRPr sz="2800" b="1" kern="1200" cap="all" spc="0" baseline="0">
                <a:solidFill>
                  <a:schemeClr val="bg1"/>
                </a:solidFill>
                <a:effectLst/>
                <a:latin typeface="+mj-lt"/>
                <a:ea typeface="+mj-ea"/>
                <a:cs typeface="+mj-cs"/>
              </a:defRPr>
            </a:lvl1pPr>
            <a:lvl2pPr algn="l" rtl="0" eaLnBrk="0" fontAlgn="base" hangingPunct="0">
              <a:spcBef>
                <a:spcPct val="0"/>
              </a:spcBef>
              <a:spcAft>
                <a:spcPct val="0"/>
              </a:spcAft>
              <a:defRPr sz="3600">
                <a:solidFill>
                  <a:schemeClr val="bg1"/>
                </a:solidFill>
                <a:latin typeface="Bell Gothic Std Black" pitchFamily="34" charset="0"/>
              </a:defRPr>
            </a:lvl2pPr>
            <a:lvl3pPr algn="l" rtl="0" eaLnBrk="0" fontAlgn="base" hangingPunct="0">
              <a:spcBef>
                <a:spcPct val="0"/>
              </a:spcBef>
              <a:spcAft>
                <a:spcPct val="0"/>
              </a:spcAft>
              <a:defRPr sz="3600">
                <a:solidFill>
                  <a:schemeClr val="bg1"/>
                </a:solidFill>
                <a:latin typeface="Bell Gothic Std Black" pitchFamily="34" charset="0"/>
              </a:defRPr>
            </a:lvl3pPr>
            <a:lvl4pPr algn="l" rtl="0" eaLnBrk="0" fontAlgn="base" hangingPunct="0">
              <a:spcBef>
                <a:spcPct val="0"/>
              </a:spcBef>
              <a:spcAft>
                <a:spcPct val="0"/>
              </a:spcAft>
              <a:defRPr sz="3600">
                <a:solidFill>
                  <a:schemeClr val="bg1"/>
                </a:solidFill>
                <a:latin typeface="Bell Gothic Std Black" pitchFamily="34" charset="0"/>
              </a:defRPr>
            </a:lvl4pPr>
            <a:lvl5pPr algn="l" rtl="0" eaLnBrk="0" fontAlgn="base" hangingPunct="0">
              <a:spcBef>
                <a:spcPct val="0"/>
              </a:spcBef>
              <a:spcAft>
                <a:spcPct val="0"/>
              </a:spcAft>
              <a:defRPr sz="3600">
                <a:solidFill>
                  <a:schemeClr val="bg1"/>
                </a:solidFill>
                <a:latin typeface="Bell Gothic Std Black" pitchFamily="34" charset="0"/>
              </a:defRPr>
            </a:lvl5pPr>
            <a:lvl6pPr marL="457200" algn="l" rtl="0" eaLnBrk="1" fontAlgn="base" hangingPunct="1">
              <a:spcBef>
                <a:spcPct val="0"/>
              </a:spcBef>
              <a:spcAft>
                <a:spcPct val="0"/>
              </a:spcAft>
              <a:defRPr sz="4000">
                <a:solidFill>
                  <a:srgbClr val="C1EEFF"/>
                </a:solidFill>
                <a:latin typeface="Consolas" pitchFamily="49" charset="0"/>
              </a:defRPr>
            </a:lvl6pPr>
            <a:lvl7pPr marL="914400" algn="l" rtl="0" eaLnBrk="1" fontAlgn="base" hangingPunct="1">
              <a:spcBef>
                <a:spcPct val="0"/>
              </a:spcBef>
              <a:spcAft>
                <a:spcPct val="0"/>
              </a:spcAft>
              <a:defRPr sz="4000">
                <a:solidFill>
                  <a:srgbClr val="C1EEFF"/>
                </a:solidFill>
                <a:latin typeface="Consolas" pitchFamily="49" charset="0"/>
              </a:defRPr>
            </a:lvl7pPr>
            <a:lvl8pPr marL="1371600" algn="l" rtl="0" eaLnBrk="1" fontAlgn="base" hangingPunct="1">
              <a:spcBef>
                <a:spcPct val="0"/>
              </a:spcBef>
              <a:spcAft>
                <a:spcPct val="0"/>
              </a:spcAft>
              <a:defRPr sz="4000">
                <a:solidFill>
                  <a:srgbClr val="C1EEFF"/>
                </a:solidFill>
                <a:latin typeface="Consolas" pitchFamily="49" charset="0"/>
              </a:defRPr>
            </a:lvl8pPr>
            <a:lvl9pPr marL="1828800" algn="l" rtl="0" eaLnBrk="1" fontAlgn="base" hangingPunct="1">
              <a:spcBef>
                <a:spcPct val="0"/>
              </a:spcBef>
              <a:spcAft>
                <a:spcPct val="0"/>
              </a:spcAft>
              <a:defRPr sz="4000">
                <a:solidFill>
                  <a:srgbClr val="C1EEFF"/>
                </a:solidFill>
                <a:latin typeface="Consolas" pitchFamily="49" charset="0"/>
              </a:defRPr>
            </a:lvl9pPr>
            <a:extLst/>
          </a:lstStyle>
          <a:p>
            <a:pPr marL="0" marR="9144" indent="0" algn="l" defTabSz="914400" rtl="0" eaLnBrk="0" fontAlgn="base" latinLnBrk="0" hangingPunct="0">
              <a:lnSpc>
                <a:spcPct val="100000"/>
              </a:lnSpc>
              <a:spcBef>
                <a:spcPct val="0"/>
              </a:spcBef>
              <a:spcAft>
                <a:spcPct val="0"/>
              </a:spcAft>
              <a:buClrTx/>
              <a:buSzTx/>
              <a:buFontTx/>
              <a:buNone/>
              <a:tabLst/>
              <a:defRPr/>
            </a:pPr>
            <a:r>
              <a:rPr lang="en-US" sz="600" b="0" cap="none" dirty="0" smtClean="0">
                <a:latin typeface="+mn-lt"/>
              </a:rPr>
              <a:t>Confidential</a:t>
            </a:r>
            <a:endParaRPr lang="en-US" sz="600" b="0" cap="none" dirty="0">
              <a:latin typeface="+mn-lt"/>
            </a:endParaRPr>
          </a:p>
        </p:txBody>
      </p:sp>
    </p:spTree>
    <p:extLst>
      <p:ext uri="{BB962C8B-B14F-4D97-AF65-F5344CB8AC3E}">
        <p14:creationId xmlns:p14="http://schemas.microsoft.com/office/powerpoint/2010/main" val="989167637"/>
      </p:ext>
    </p:extLst>
  </p:cSld>
  <p:clrMap bg1="lt1" tx1="dk1" bg2="lt2" tx2="dk2" accent1="accent1" accent2="accent2" accent3="accent3" accent4="accent4" accent5="accent5" accent6="accent6" hlink="hlink" folHlink="folHlink"/>
  <p:sldLayoutIdLst>
    <p:sldLayoutId id="2147484713" r:id="rId1"/>
    <p:sldLayoutId id="2147484642" r:id="rId2"/>
    <p:sldLayoutId id="2147484717" r:id="rId3"/>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dt="0"/>
  <p:txStyles>
    <p:titleStyle>
      <a:lvl1pPr algn="l" rtl="0" eaLnBrk="0" fontAlgn="base" hangingPunct="0">
        <a:spcBef>
          <a:spcPct val="0"/>
        </a:spcBef>
        <a:spcAft>
          <a:spcPct val="0"/>
        </a:spcAft>
        <a:defRPr sz="2800" kern="1200" spc="-100">
          <a:solidFill>
            <a:schemeClr val="bg1"/>
          </a:solidFill>
          <a:latin typeface="+mj-lt"/>
          <a:ea typeface="+mj-ea"/>
          <a:cs typeface="+mj-cs"/>
        </a:defRPr>
      </a:lvl1pPr>
      <a:lvl2pPr algn="l" rtl="0" eaLnBrk="0" fontAlgn="base" hangingPunct="0">
        <a:spcBef>
          <a:spcPct val="0"/>
        </a:spcBef>
        <a:spcAft>
          <a:spcPct val="0"/>
        </a:spcAft>
        <a:defRPr sz="3600">
          <a:solidFill>
            <a:schemeClr val="bg1"/>
          </a:solidFill>
          <a:latin typeface="Bell Gothic Std Black" pitchFamily="34" charset="0"/>
        </a:defRPr>
      </a:lvl2pPr>
      <a:lvl3pPr algn="l" rtl="0" eaLnBrk="0" fontAlgn="base" hangingPunct="0">
        <a:spcBef>
          <a:spcPct val="0"/>
        </a:spcBef>
        <a:spcAft>
          <a:spcPct val="0"/>
        </a:spcAft>
        <a:defRPr sz="3600">
          <a:solidFill>
            <a:schemeClr val="bg1"/>
          </a:solidFill>
          <a:latin typeface="Bell Gothic Std Black" pitchFamily="34" charset="0"/>
        </a:defRPr>
      </a:lvl3pPr>
      <a:lvl4pPr algn="l" rtl="0" eaLnBrk="0" fontAlgn="base" hangingPunct="0">
        <a:spcBef>
          <a:spcPct val="0"/>
        </a:spcBef>
        <a:spcAft>
          <a:spcPct val="0"/>
        </a:spcAft>
        <a:defRPr sz="3600">
          <a:solidFill>
            <a:schemeClr val="bg1"/>
          </a:solidFill>
          <a:latin typeface="Bell Gothic Std Black" pitchFamily="34" charset="0"/>
        </a:defRPr>
      </a:lvl4pPr>
      <a:lvl5pPr algn="l" rtl="0" eaLnBrk="0" fontAlgn="base" hangingPunct="0">
        <a:spcBef>
          <a:spcPct val="0"/>
        </a:spcBef>
        <a:spcAft>
          <a:spcPct val="0"/>
        </a:spcAft>
        <a:defRPr sz="3600">
          <a:solidFill>
            <a:schemeClr val="bg1"/>
          </a:solidFill>
          <a:latin typeface="Bell Gothic Std Black" pitchFamily="34" charset="0"/>
        </a:defRPr>
      </a:lvl5pPr>
      <a:lvl6pPr marL="457200" algn="l" rtl="0" eaLnBrk="1" fontAlgn="base" hangingPunct="1">
        <a:spcBef>
          <a:spcPct val="0"/>
        </a:spcBef>
        <a:spcAft>
          <a:spcPct val="0"/>
        </a:spcAft>
        <a:defRPr sz="4000">
          <a:solidFill>
            <a:srgbClr val="C1EEFF"/>
          </a:solidFill>
          <a:latin typeface="Consolas" pitchFamily="49" charset="0"/>
        </a:defRPr>
      </a:lvl6pPr>
      <a:lvl7pPr marL="914400" algn="l" rtl="0" eaLnBrk="1" fontAlgn="base" hangingPunct="1">
        <a:spcBef>
          <a:spcPct val="0"/>
        </a:spcBef>
        <a:spcAft>
          <a:spcPct val="0"/>
        </a:spcAft>
        <a:defRPr sz="4000">
          <a:solidFill>
            <a:srgbClr val="C1EEFF"/>
          </a:solidFill>
          <a:latin typeface="Consolas" pitchFamily="49" charset="0"/>
        </a:defRPr>
      </a:lvl7pPr>
      <a:lvl8pPr marL="1371600" algn="l" rtl="0" eaLnBrk="1" fontAlgn="base" hangingPunct="1">
        <a:spcBef>
          <a:spcPct val="0"/>
        </a:spcBef>
        <a:spcAft>
          <a:spcPct val="0"/>
        </a:spcAft>
        <a:defRPr sz="4000">
          <a:solidFill>
            <a:srgbClr val="C1EEFF"/>
          </a:solidFill>
          <a:latin typeface="Consolas" pitchFamily="49" charset="0"/>
        </a:defRPr>
      </a:lvl8pPr>
      <a:lvl9pPr marL="1828800" algn="l" rtl="0" eaLnBrk="1" fontAlgn="base" hangingPunct="1">
        <a:spcBef>
          <a:spcPct val="0"/>
        </a:spcBef>
        <a:spcAft>
          <a:spcPct val="0"/>
        </a:spcAft>
        <a:defRPr sz="4000">
          <a:solidFill>
            <a:srgbClr val="C1EEFF"/>
          </a:solidFill>
          <a:latin typeface="Consolas" pitchFamily="49" charset="0"/>
        </a:defRPr>
      </a:lvl9pPr>
      <a:extLst/>
    </p:titleStyle>
    <p:bodyStyle>
      <a:lvl1pPr marL="411163" indent="-342900" algn="l" rtl="0" eaLnBrk="0" fontAlgn="base" hangingPunct="0">
        <a:spcBef>
          <a:spcPts val="700"/>
        </a:spcBef>
        <a:spcAft>
          <a:spcPct val="0"/>
        </a:spcAft>
        <a:buClr>
          <a:srgbClr val="EF4036"/>
        </a:buClr>
        <a:buSzPct val="95000"/>
        <a:buFont typeface="Wingdings" charset="2"/>
        <a:buChar char="§"/>
        <a:defRPr sz="1600" kern="1200">
          <a:solidFill>
            <a:schemeClr val="tx1"/>
          </a:solidFill>
          <a:latin typeface="Myriad Pro" pitchFamily="34" charset="0"/>
          <a:ea typeface="+mn-ea"/>
          <a:cs typeface="+mn-cs"/>
        </a:defRPr>
      </a:lvl1pPr>
      <a:lvl2pPr marL="739775" indent="-285750" algn="l" rtl="0" eaLnBrk="0" fontAlgn="base" hangingPunct="0">
        <a:spcBef>
          <a:spcPct val="20000"/>
        </a:spcBef>
        <a:spcAft>
          <a:spcPct val="0"/>
        </a:spcAft>
        <a:buClr>
          <a:srgbClr val="EF4036"/>
        </a:buClr>
        <a:buSzPct val="90000"/>
        <a:buFont typeface="Wingdings" pitchFamily="2" charset="2"/>
        <a:buChar char="§"/>
        <a:defRPr sz="1600" kern="1200">
          <a:solidFill>
            <a:schemeClr val="tx1"/>
          </a:solidFill>
          <a:latin typeface="Myriad Pro" pitchFamily="34" charset="0"/>
          <a:ea typeface="+mn-ea"/>
          <a:cs typeface="+mn-cs"/>
        </a:defRPr>
      </a:lvl2pPr>
      <a:lvl3pPr marL="995363" indent="-228600" algn="l" rtl="0" eaLnBrk="0" fontAlgn="base" hangingPunct="0">
        <a:spcBef>
          <a:spcPct val="20000"/>
        </a:spcBef>
        <a:spcAft>
          <a:spcPct val="0"/>
        </a:spcAft>
        <a:buClr>
          <a:srgbClr val="EF4036"/>
        </a:buClr>
        <a:buFont typeface="Wingdings" pitchFamily="2" charset="2"/>
        <a:buChar char="§"/>
        <a:defRPr sz="1600" kern="1200">
          <a:solidFill>
            <a:schemeClr val="tx1"/>
          </a:solidFill>
          <a:latin typeface="Myriad Pro" pitchFamily="34" charset="0"/>
          <a:ea typeface="+mn-ea"/>
          <a:cs typeface="+mn-cs"/>
        </a:defRPr>
      </a:lvl3pPr>
      <a:lvl4pPr marL="1260475" indent="-228600" algn="l" rtl="0" eaLnBrk="0" fontAlgn="base" hangingPunct="0">
        <a:spcBef>
          <a:spcPct val="20000"/>
        </a:spcBef>
        <a:spcAft>
          <a:spcPct val="0"/>
        </a:spcAft>
        <a:buClr>
          <a:srgbClr val="EF4036"/>
        </a:buClr>
        <a:buFont typeface="Wingdings" pitchFamily="2" charset="2"/>
        <a:buChar char="§"/>
        <a:defRPr sz="1600" kern="1200">
          <a:solidFill>
            <a:schemeClr val="tx1"/>
          </a:solidFill>
          <a:latin typeface="Myriad Pro" pitchFamily="34" charset="0"/>
          <a:ea typeface="+mn-ea"/>
          <a:cs typeface="+mn-cs"/>
        </a:defRPr>
      </a:lvl4pPr>
      <a:lvl5pPr marL="1481138" indent="-209550" algn="l" rtl="0" eaLnBrk="0" fontAlgn="base" hangingPunct="0">
        <a:spcBef>
          <a:spcPct val="20000"/>
        </a:spcBef>
        <a:spcAft>
          <a:spcPct val="0"/>
        </a:spcAft>
        <a:buClr>
          <a:srgbClr val="EF4036"/>
        </a:buClr>
        <a:buFont typeface="Wingdings" pitchFamily="2" charset="2"/>
        <a:buChar char="§"/>
        <a:defRPr sz="1600" kern="1200">
          <a:solidFill>
            <a:schemeClr val="tx1"/>
          </a:solidFill>
          <a:latin typeface="Myriad Pro" pitchFamily="34" charset="0"/>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extLst mod="1">
    <p:ext uri="{27BBF7A9-308A-43DC-89C8-2F10F3537804}">
      <p15:sldGuideLst xmlns:p15="http://schemas.microsoft.com/office/powerpoint/2012/main" xmlns="">
        <p15:guide id="1" orient="horz" pos="1068" userDrawn="1">
          <p15:clr>
            <a:srgbClr val="F26B43"/>
          </p15:clr>
        </p15:guide>
        <p15:guide id="2" pos="3840" userDrawn="1">
          <p15:clr>
            <a:srgbClr val="F26B43"/>
          </p15:clr>
        </p15:guide>
        <p15:guide id="3" pos="1896" userDrawn="1">
          <p15:clr>
            <a:srgbClr val="F26B43"/>
          </p15:clr>
        </p15:guide>
        <p15:guide id="4" orient="horz" pos="2148"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 y="76281"/>
            <a:ext cx="9144970" cy="5155128"/>
          </a:xfrm>
          <a:prstGeom prst="rect">
            <a:avLst/>
          </a:prstGeom>
        </p:spPr>
      </p:pic>
      <p:sp>
        <p:nvSpPr>
          <p:cNvPr id="6" name="Title 7"/>
          <p:cNvSpPr txBox="1">
            <a:spLocks/>
          </p:cNvSpPr>
          <p:nvPr userDrawn="1"/>
        </p:nvSpPr>
        <p:spPr>
          <a:xfrm>
            <a:off x="382247" y="4843812"/>
            <a:ext cx="1068977" cy="224517"/>
          </a:xfrm>
          <a:prstGeom prst="rect">
            <a:avLst/>
          </a:prstGeom>
        </p:spPr>
        <p:txBody>
          <a:bodyPr vert="horz" anchor="b">
            <a:noAutofit/>
          </a:bodyPr>
          <a:lstStyle>
            <a:lvl1pPr marR="9144" algn="l" rtl="0" eaLnBrk="0" fontAlgn="base" hangingPunct="0">
              <a:spcBef>
                <a:spcPct val="0"/>
              </a:spcBef>
              <a:spcAft>
                <a:spcPct val="0"/>
              </a:spcAft>
              <a:defRPr sz="2800" b="1" kern="1200" cap="all" spc="0" baseline="0">
                <a:solidFill>
                  <a:schemeClr val="bg1"/>
                </a:solidFill>
                <a:effectLst/>
                <a:latin typeface="+mj-lt"/>
                <a:ea typeface="+mj-ea"/>
                <a:cs typeface="+mj-cs"/>
              </a:defRPr>
            </a:lvl1pPr>
            <a:lvl2pPr algn="l" rtl="0" eaLnBrk="0" fontAlgn="base" hangingPunct="0">
              <a:spcBef>
                <a:spcPct val="0"/>
              </a:spcBef>
              <a:spcAft>
                <a:spcPct val="0"/>
              </a:spcAft>
              <a:defRPr sz="3600">
                <a:solidFill>
                  <a:schemeClr val="bg1"/>
                </a:solidFill>
                <a:latin typeface="Bell Gothic Std Black" pitchFamily="34" charset="0"/>
              </a:defRPr>
            </a:lvl2pPr>
            <a:lvl3pPr algn="l" rtl="0" eaLnBrk="0" fontAlgn="base" hangingPunct="0">
              <a:spcBef>
                <a:spcPct val="0"/>
              </a:spcBef>
              <a:spcAft>
                <a:spcPct val="0"/>
              </a:spcAft>
              <a:defRPr sz="3600">
                <a:solidFill>
                  <a:schemeClr val="bg1"/>
                </a:solidFill>
                <a:latin typeface="Bell Gothic Std Black" pitchFamily="34" charset="0"/>
              </a:defRPr>
            </a:lvl3pPr>
            <a:lvl4pPr algn="l" rtl="0" eaLnBrk="0" fontAlgn="base" hangingPunct="0">
              <a:spcBef>
                <a:spcPct val="0"/>
              </a:spcBef>
              <a:spcAft>
                <a:spcPct val="0"/>
              </a:spcAft>
              <a:defRPr sz="3600">
                <a:solidFill>
                  <a:schemeClr val="bg1"/>
                </a:solidFill>
                <a:latin typeface="Bell Gothic Std Black" pitchFamily="34" charset="0"/>
              </a:defRPr>
            </a:lvl4pPr>
            <a:lvl5pPr algn="l" rtl="0" eaLnBrk="0" fontAlgn="base" hangingPunct="0">
              <a:spcBef>
                <a:spcPct val="0"/>
              </a:spcBef>
              <a:spcAft>
                <a:spcPct val="0"/>
              </a:spcAft>
              <a:defRPr sz="3600">
                <a:solidFill>
                  <a:schemeClr val="bg1"/>
                </a:solidFill>
                <a:latin typeface="Bell Gothic Std Black" pitchFamily="34" charset="0"/>
              </a:defRPr>
            </a:lvl5pPr>
            <a:lvl6pPr marL="457200" algn="l" rtl="0" eaLnBrk="1" fontAlgn="base" hangingPunct="1">
              <a:spcBef>
                <a:spcPct val="0"/>
              </a:spcBef>
              <a:spcAft>
                <a:spcPct val="0"/>
              </a:spcAft>
              <a:defRPr sz="4000">
                <a:solidFill>
                  <a:srgbClr val="C1EEFF"/>
                </a:solidFill>
                <a:latin typeface="Consolas" pitchFamily="49" charset="0"/>
              </a:defRPr>
            </a:lvl6pPr>
            <a:lvl7pPr marL="914400" algn="l" rtl="0" eaLnBrk="1" fontAlgn="base" hangingPunct="1">
              <a:spcBef>
                <a:spcPct val="0"/>
              </a:spcBef>
              <a:spcAft>
                <a:spcPct val="0"/>
              </a:spcAft>
              <a:defRPr sz="4000">
                <a:solidFill>
                  <a:srgbClr val="C1EEFF"/>
                </a:solidFill>
                <a:latin typeface="Consolas" pitchFamily="49" charset="0"/>
              </a:defRPr>
            </a:lvl7pPr>
            <a:lvl8pPr marL="1371600" algn="l" rtl="0" eaLnBrk="1" fontAlgn="base" hangingPunct="1">
              <a:spcBef>
                <a:spcPct val="0"/>
              </a:spcBef>
              <a:spcAft>
                <a:spcPct val="0"/>
              </a:spcAft>
              <a:defRPr sz="4000">
                <a:solidFill>
                  <a:srgbClr val="C1EEFF"/>
                </a:solidFill>
                <a:latin typeface="Consolas" pitchFamily="49" charset="0"/>
              </a:defRPr>
            </a:lvl8pPr>
            <a:lvl9pPr marL="1828800" algn="l" rtl="0" eaLnBrk="1" fontAlgn="base" hangingPunct="1">
              <a:spcBef>
                <a:spcPct val="0"/>
              </a:spcBef>
              <a:spcAft>
                <a:spcPct val="0"/>
              </a:spcAft>
              <a:defRPr sz="4000">
                <a:solidFill>
                  <a:srgbClr val="C1EEFF"/>
                </a:solidFill>
                <a:latin typeface="Consolas" pitchFamily="49" charset="0"/>
              </a:defRPr>
            </a:lvl9pPr>
            <a:extLst/>
          </a:lstStyle>
          <a:p>
            <a:pPr marL="0" marR="9144" indent="0" algn="l" defTabSz="914400" rtl="0" eaLnBrk="0" fontAlgn="base" latinLnBrk="0" hangingPunct="0">
              <a:lnSpc>
                <a:spcPct val="100000"/>
              </a:lnSpc>
              <a:spcBef>
                <a:spcPct val="0"/>
              </a:spcBef>
              <a:spcAft>
                <a:spcPct val="0"/>
              </a:spcAft>
              <a:buClrTx/>
              <a:buSzTx/>
              <a:buFontTx/>
              <a:buNone/>
              <a:tabLst/>
              <a:defRPr/>
            </a:pPr>
            <a:r>
              <a:rPr lang="en-US" sz="600" b="0" cap="none" dirty="0" smtClean="0">
                <a:latin typeface="+mn-lt"/>
              </a:rPr>
              <a:t>Confidential</a:t>
            </a:r>
            <a:endParaRPr lang="en-US" sz="600" b="0" cap="none" dirty="0">
              <a:latin typeface="+mn-lt"/>
            </a:endParaRPr>
          </a:p>
        </p:txBody>
      </p:sp>
    </p:spTree>
    <p:extLst>
      <p:ext uri="{BB962C8B-B14F-4D97-AF65-F5344CB8AC3E}">
        <p14:creationId xmlns:p14="http://schemas.microsoft.com/office/powerpoint/2010/main" val="801190570"/>
      </p:ext>
    </p:extLst>
  </p:cSld>
  <p:clrMap bg1="lt1" tx1="dk1" bg2="lt2" tx2="dk2" accent1="accent1" accent2="accent2" accent3="accent3" accent4="accent4" accent5="accent5" accent6="accent6" hlink="hlink" folHlink="folHlink"/>
  <p:sldLayoutIdLst>
    <p:sldLayoutId id="2147484712" r:id="rId1"/>
    <p:sldLayoutId id="2147484638" r:id="rId2"/>
    <p:sldLayoutId id="2147484716" r:id="rId3"/>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dt="0"/>
  <p:txStyles>
    <p:titleStyle>
      <a:lvl1pPr algn="l" rtl="0" eaLnBrk="0" fontAlgn="base" hangingPunct="0">
        <a:spcBef>
          <a:spcPct val="0"/>
        </a:spcBef>
        <a:spcAft>
          <a:spcPct val="0"/>
        </a:spcAft>
        <a:defRPr sz="2800" kern="1200" spc="-100">
          <a:solidFill>
            <a:schemeClr val="bg1"/>
          </a:solidFill>
          <a:latin typeface="+mj-lt"/>
          <a:ea typeface="+mj-ea"/>
          <a:cs typeface="+mj-cs"/>
        </a:defRPr>
      </a:lvl1pPr>
      <a:lvl2pPr algn="l" rtl="0" eaLnBrk="0" fontAlgn="base" hangingPunct="0">
        <a:spcBef>
          <a:spcPct val="0"/>
        </a:spcBef>
        <a:spcAft>
          <a:spcPct val="0"/>
        </a:spcAft>
        <a:defRPr sz="3600">
          <a:solidFill>
            <a:schemeClr val="bg1"/>
          </a:solidFill>
          <a:latin typeface="Bell Gothic Std Black" pitchFamily="34" charset="0"/>
        </a:defRPr>
      </a:lvl2pPr>
      <a:lvl3pPr algn="l" rtl="0" eaLnBrk="0" fontAlgn="base" hangingPunct="0">
        <a:spcBef>
          <a:spcPct val="0"/>
        </a:spcBef>
        <a:spcAft>
          <a:spcPct val="0"/>
        </a:spcAft>
        <a:defRPr sz="3600">
          <a:solidFill>
            <a:schemeClr val="bg1"/>
          </a:solidFill>
          <a:latin typeface="Bell Gothic Std Black" pitchFamily="34" charset="0"/>
        </a:defRPr>
      </a:lvl3pPr>
      <a:lvl4pPr algn="l" rtl="0" eaLnBrk="0" fontAlgn="base" hangingPunct="0">
        <a:spcBef>
          <a:spcPct val="0"/>
        </a:spcBef>
        <a:spcAft>
          <a:spcPct val="0"/>
        </a:spcAft>
        <a:defRPr sz="3600">
          <a:solidFill>
            <a:schemeClr val="bg1"/>
          </a:solidFill>
          <a:latin typeface="Bell Gothic Std Black" pitchFamily="34" charset="0"/>
        </a:defRPr>
      </a:lvl4pPr>
      <a:lvl5pPr algn="l" rtl="0" eaLnBrk="0" fontAlgn="base" hangingPunct="0">
        <a:spcBef>
          <a:spcPct val="0"/>
        </a:spcBef>
        <a:spcAft>
          <a:spcPct val="0"/>
        </a:spcAft>
        <a:defRPr sz="3600">
          <a:solidFill>
            <a:schemeClr val="bg1"/>
          </a:solidFill>
          <a:latin typeface="Bell Gothic Std Black" pitchFamily="34" charset="0"/>
        </a:defRPr>
      </a:lvl5pPr>
      <a:lvl6pPr marL="457200" algn="l" rtl="0" eaLnBrk="1" fontAlgn="base" hangingPunct="1">
        <a:spcBef>
          <a:spcPct val="0"/>
        </a:spcBef>
        <a:spcAft>
          <a:spcPct val="0"/>
        </a:spcAft>
        <a:defRPr sz="4000">
          <a:solidFill>
            <a:srgbClr val="C1EEFF"/>
          </a:solidFill>
          <a:latin typeface="Consolas" pitchFamily="49" charset="0"/>
        </a:defRPr>
      </a:lvl6pPr>
      <a:lvl7pPr marL="914400" algn="l" rtl="0" eaLnBrk="1" fontAlgn="base" hangingPunct="1">
        <a:spcBef>
          <a:spcPct val="0"/>
        </a:spcBef>
        <a:spcAft>
          <a:spcPct val="0"/>
        </a:spcAft>
        <a:defRPr sz="4000">
          <a:solidFill>
            <a:srgbClr val="C1EEFF"/>
          </a:solidFill>
          <a:latin typeface="Consolas" pitchFamily="49" charset="0"/>
        </a:defRPr>
      </a:lvl7pPr>
      <a:lvl8pPr marL="1371600" algn="l" rtl="0" eaLnBrk="1" fontAlgn="base" hangingPunct="1">
        <a:spcBef>
          <a:spcPct val="0"/>
        </a:spcBef>
        <a:spcAft>
          <a:spcPct val="0"/>
        </a:spcAft>
        <a:defRPr sz="4000">
          <a:solidFill>
            <a:srgbClr val="C1EEFF"/>
          </a:solidFill>
          <a:latin typeface="Consolas" pitchFamily="49" charset="0"/>
        </a:defRPr>
      </a:lvl8pPr>
      <a:lvl9pPr marL="1828800" algn="l" rtl="0" eaLnBrk="1" fontAlgn="base" hangingPunct="1">
        <a:spcBef>
          <a:spcPct val="0"/>
        </a:spcBef>
        <a:spcAft>
          <a:spcPct val="0"/>
        </a:spcAft>
        <a:defRPr sz="4000">
          <a:solidFill>
            <a:srgbClr val="C1EEFF"/>
          </a:solidFill>
          <a:latin typeface="Consolas" pitchFamily="49" charset="0"/>
        </a:defRPr>
      </a:lvl9pPr>
      <a:extLst/>
    </p:titleStyle>
    <p:bodyStyle>
      <a:lvl1pPr marL="411163" indent="-342900" algn="l" rtl="0" eaLnBrk="0" fontAlgn="base" hangingPunct="0">
        <a:spcBef>
          <a:spcPts val="700"/>
        </a:spcBef>
        <a:spcAft>
          <a:spcPct val="0"/>
        </a:spcAft>
        <a:buClr>
          <a:srgbClr val="EF4036"/>
        </a:buClr>
        <a:buSzPct val="95000"/>
        <a:buFont typeface="Wingdings" charset="2"/>
        <a:buChar char="§"/>
        <a:defRPr sz="1600" kern="1200">
          <a:solidFill>
            <a:schemeClr val="tx1"/>
          </a:solidFill>
          <a:latin typeface="Myriad Pro" pitchFamily="34" charset="0"/>
          <a:ea typeface="+mn-ea"/>
          <a:cs typeface="+mn-cs"/>
        </a:defRPr>
      </a:lvl1pPr>
      <a:lvl2pPr marL="739775" indent="-285750" algn="l" rtl="0" eaLnBrk="0" fontAlgn="base" hangingPunct="0">
        <a:spcBef>
          <a:spcPct val="20000"/>
        </a:spcBef>
        <a:spcAft>
          <a:spcPct val="0"/>
        </a:spcAft>
        <a:buClr>
          <a:srgbClr val="EF4036"/>
        </a:buClr>
        <a:buSzPct val="90000"/>
        <a:buFont typeface="Wingdings" pitchFamily="2" charset="2"/>
        <a:buChar char="§"/>
        <a:defRPr sz="1600" kern="1200">
          <a:solidFill>
            <a:schemeClr val="tx1"/>
          </a:solidFill>
          <a:latin typeface="Myriad Pro" pitchFamily="34" charset="0"/>
          <a:ea typeface="+mn-ea"/>
          <a:cs typeface="+mn-cs"/>
        </a:defRPr>
      </a:lvl2pPr>
      <a:lvl3pPr marL="995363" indent="-228600" algn="l" rtl="0" eaLnBrk="0" fontAlgn="base" hangingPunct="0">
        <a:spcBef>
          <a:spcPct val="20000"/>
        </a:spcBef>
        <a:spcAft>
          <a:spcPct val="0"/>
        </a:spcAft>
        <a:buClr>
          <a:srgbClr val="EF4036"/>
        </a:buClr>
        <a:buFont typeface="Wingdings" pitchFamily="2" charset="2"/>
        <a:buChar char="§"/>
        <a:defRPr sz="1600" kern="1200">
          <a:solidFill>
            <a:schemeClr val="tx1"/>
          </a:solidFill>
          <a:latin typeface="Myriad Pro" pitchFamily="34" charset="0"/>
          <a:ea typeface="+mn-ea"/>
          <a:cs typeface="+mn-cs"/>
        </a:defRPr>
      </a:lvl3pPr>
      <a:lvl4pPr marL="1260475" indent="-228600" algn="l" rtl="0" eaLnBrk="0" fontAlgn="base" hangingPunct="0">
        <a:spcBef>
          <a:spcPct val="20000"/>
        </a:spcBef>
        <a:spcAft>
          <a:spcPct val="0"/>
        </a:spcAft>
        <a:buClr>
          <a:srgbClr val="EF4036"/>
        </a:buClr>
        <a:buFont typeface="Wingdings" pitchFamily="2" charset="2"/>
        <a:buChar char="§"/>
        <a:defRPr sz="1600" kern="1200">
          <a:solidFill>
            <a:schemeClr val="tx1"/>
          </a:solidFill>
          <a:latin typeface="Myriad Pro" pitchFamily="34" charset="0"/>
          <a:ea typeface="+mn-ea"/>
          <a:cs typeface="+mn-cs"/>
        </a:defRPr>
      </a:lvl4pPr>
      <a:lvl5pPr marL="1481138" indent="-209550" algn="l" rtl="0" eaLnBrk="0" fontAlgn="base" hangingPunct="0">
        <a:spcBef>
          <a:spcPct val="20000"/>
        </a:spcBef>
        <a:spcAft>
          <a:spcPct val="0"/>
        </a:spcAft>
        <a:buClr>
          <a:srgbClr val="EF4036"/>
        </a:buClr>
        <a:buFont typeface="Wingdings" pitchFamily="2" charset="2"/>
        <a:buChar char="§"/>
        <a:defRPr sz="1600" kern="1200">
          <a:solidFill>
            <a:schemeClr val="tx1"/>
          </a:solidFill>
          <a:latin typeface="Myriad Pro" pitchFamily="34" charset="0"/>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extLst mod="1">
    <p:ext uri="{27BBF7A9-308A-43DC-89C8-2F10F3537804}">
      <p15:sldGuideLst xmlns:p15="http://schemas.microsoft.com/office/powerpoint/2012/main" xmlns="">
        <p15:guide id="1" orient="horz" pos="1068" userDrawn="1">
          <p15:clr>
            <a:srgbClr val="F26B43"/>
          </p15:clr>
        </p15:guide>
        <p15:guide id="2" pos="3840" userDrawn="1">
          <p15:clr>
            <a:srgbClr val="F26B43"/>
          </p15:clr>
        </p15:guide>
        <p15:guide id="3" pos="1896" userDrawn="1">
          <p15:clr>
            <a:srgbClr val="F26B43"/>
          </p15:clr>
        </p15:guide>
        <p15:guide id="4" orient="horz" pos="2148"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 y="76281"/>
            <a:ext cx="9144969" cy="5155128"/>
          </a:xfrm>
          <a:prstGeom prst="rect">
            <a:avLst/>
          </a:prstGeom>
        </p:spPr>
      </p:pic>
      <p:sp>
        <p:nvSpPr>
          <p:cNvPr id="6" name="Title 7"/>
          <p:cNvSpPr txBox="1">
            <a:spLocks/>
          </p:cNvSpPr>
          <p:nvPr userDrawn="1"/>
        </p:nvSpPr>
        <p:spPr>
          <a:xfrm>
            <a:off x="382247" y="4843812"/>
            <a:ext cx="1068977" cy="224517"/>
          </a:xfrm>
          <a:prstGeom prst="rect">
            <a:avLst/>
          </a:prstGeom>
        </p:spPr>
        <p:txBody>
          <a:bodyPr vert="horz" anchor="b">
            <a:noAutofit/>
          </a:bodyPr>
          <a:lstStyle>
            <a:lvl1pPr marR="9144" algn="l" rtl="0" eaLnBrk="0" fontAlgn="base" hangingPunct="0">
              <a:spcBef>
                <a:spcPct val="0"/>
              </a:spcBef>
              <a:spcAft>
                <a:spcPct val="0"/>
              </a:spcAft>
              <a:defRPr sz="2800" b="1" kern="1200" cap="all" spc="0" baseline="0">
                <a:solidFill>
                  <a:schemeClr val="bg1"/>
                </a:solidFill>
                <a:effectLst/>
                <a:latin typeface="+mj-lt"/>
                <a:ea typeface="+mj-ea"/>
                <a:cs typeface="+mj-cs"/>
              </a:defRPr>
            </a:lvl1pPr>
            <a:lvl2pPr algn="l" rtl="0" eaLnBrk="0" fontAlgn="base" hangingPunct="0">
              <a:spcBef>
                <a:spcPct val="0"/>
              </a:spcBef>
              <a:spcAft>
                <a:spcPct val="0"/>
              </a:spcAft>
              <a:defRPr sz="3600">
                <a:solidFill>
                  <a:schemeClr val="bg1"/>
                </a:solidFill>
                <a:latin typeface="Bell Gothic Std Black" pitchFamily="34" charset="0"/>
              </a:defRPr>
            </a:lvl2pPr>
            <a:lvl3pPr algn="l" rtl="0" eaLnBrk="0" fontAlgn="base" hangingPunct="0">
              <a:spcBef>
                <a:spcPct val="0"/>
              </a:spcBef>
              <a:spcAft>
                <a:spcPct val="0"/>
              </a:spcAft>
              <a:defRPr sz="3600">
                <a:solidFill>
                  <a:schemeClr val="bg1"/>
                </a:solidFill>
                <a:latin typeface="Bell Gothic Std Black" pitchFamily="34" charset="0"/>
              </a:defRPr>
            </a:lvl3pPr>
            <a:lvl4pPr algn="l" rtl="0" eaLnBrk="0" fontAlgn="base" hangingPunct="0">
              <a:spcBef>
                <a:spcPct val="0"/>
              </a:spcBef>
              <a:spcAft>
                <a:spcPct val="0"/>
              </a:spcAft>
              <a:defRPr sz="3600">
                <a:solidFill>
                  <a:schemeClr val="bg1"/>
                </a:solidFill>
                <a:latin typeface="Bell Gothic Std Black" pitchFamily="34" charset="0"/>
              </a:defRPr>
            </a:lvl4pPr>
            <a:lvl5pPr algn="l" rtl="0" eaLnBrk="0" fontAlgn="base" hangingPunct="0">
              <a:spcBef>
                <a:spcPct val="0"/>
              </a:spcBef>
              <a:spcAft>
                <a:spcPct val="0"/>
              </a:spcAft>
              <a:defRPr sz="3600">
                <a:solidFill>
                  <a:schemeClr val="bg1"/>
                </a:solidFill>
                <a:latin typeface="Bell Gothic Std Black" pitchFamily="34" charset="0"/>
              </a:defRPr>
            </a:lvl5pPr>
            <a:lvl6pPr marL="457200" algn="l" rtl="0" eaLnBrk="1" fontAlgn="base" hangingPunct="1">
              <a:spcBef>
                <a:spcPct val="0"/>
              </a:spcBef>
              <a:spcAft>
                <a:spcPct val="0"/>
              </a:spcAft>
              <a:defRPr sz="4000">
                <a:solidFill>
                  <a:srgbClr val="C1EEFF"/>
                </a:solidFill>
                <a:latin typeface="Consolas" pitchFamily="49" charset="0"/>
              </a:defRPr>
            </a:lvl6pPr>
            <a:lvl7pPr marL="914400" algn="l" rtl="0" eaLnBrk="1" fontAlgn="base" hangingPunct="1">
              <a:spcBef>
                <a:spcPct val="0"/>
              </a:spcBef>
              <a:spcAft>
                <a:spcPct val="0"/>
              </a:spcAft>
              <a:defRPr sz="4000">
                <a:solidFill>
                  <a:srgbClr val="C1EEFF"/>
                </a:solidFill>
                <a:latin typeface="Consolas" pitchFamily="49" charset="0"/>
              </a:defRPr>
            </a:lvl7pPr>
            <a:lvl8pPr marL="1371600" algn="l" rtl="0" eaLnBrk="1" fontAlgn="base" hangingPunct="1">
              <a:spcBef>
                <a:spcPct val="0"/>
              </a:spcBef>
              <a:spcAft>
                <a:spcPct val="0"/>
              </a:spcAft>
              <a:defRPr sz="4000">
                <a:solidFill>
                  <a:srgbClr val="C1EEFF"/>
                </a:solidFill>
                <a:latin typeface="Consolas" pitchFamily="49" charset="0"/>
              </a:defRPr>
            </a:lvl8pPr>
            <a:lvl9pPr marL="1828800" algn="l" rtl="0" eaLnBrk="1" fontAlgn="base" hangingPunct="1">
              <a:spcBef>
                <a:spcPct val="0"/>
              </a:spcBef>
              <a:spcAft>
                <a:spcPct val="0"/>
              </a:spcAft>
              <a:defRPr sz="4000">
                <a:solidFill>
                  <a:srgbClr val="C1EEFF"/>
                </a:solidFill>
                <a:latin typeface="Consolas" pitchFamily="49" charset="0"/>
              </a:defRPr>
            </a:lvl9pPr>
            <a:extLst/>
          </a:lstStyle>
          <a:p>
            <a:pPr marL="0" marR="9144" indent="0" algn="l" defTabSz="914400" rtl="0" eaLnBrk="0" fontAlgn="base" latinLnBrk="0" hangingPunct="0">
              <a:lnSpc>
                <a:spcPct val="100000"/>
              </a:lnSpc>
              <a:spcBef>
                <a:spcPct val="0"/>
              </a:spcBef>
              <a:spcAft>
                <a:spcPct val="0"/>
              </a:spcAft>
              <a:buClrTx/>
              <a:buSzTx/>
              <a:buFontTx/>
              <a:buNone/>
              <a:tabLst/>
              <a:defRPr/>
            </a:pPr>
            <a:r>
              <a:rPr lang="en-US" sz="600" b="0" cap="none" dirty="0" smtClean="0">
                <a:latin typeface="+mn-lt"/>
              </a:rPr>
              <a:t>Confidential</a:t>
            </a:r>
            <a:endParaRPr lang="en-US" sz="600" b="0" cap="none" dirty="0">
              <a:latin typeface="+mn-lt"/>
            </a:endParaRPr>
          </a:p>
        </p:txBody>
      </p:sp>
    </p:spTree>
    <p:extLst>
      <p:ext uri="{BB962C8B-B14F-4D97-AF65-F5344CB8AC3E}">
        <p14:creationId xmlns:p14="http://schemas.microsoft.com/office/powerpoint/2010/main" val="2121805530"/>
      </p:ext>
    </p:extLst>
  </p:cSld>
  <p:clrMap bg1="lt1" tx1="dk1" bg2="lt2" tx2="dk2" accent1="accent1" accent2="accent2" accent3="accent3" accent4="accent4" accent5="accent5" accent6="accent6" hlink="hlink" folHlink="folHlink"/>
  <p:sldLayoutIdLst>
    <p:sldLayoutId id="2147484714" r:id="rId1"/>
    <p:sldLayoutId id="2147484634" r:id="rId2"/>
    <p:sldLayoutId id="2147484715" r:id="rId3"/>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dt="0"/>
  <p:txStyles>
    <p:titleStyle>
      <a:lvl1pPr algn="l" rtl="0" eaLnBrk="0" fontAlgn="base" hangingPunct="0">
        <a:spcBef>
          <a:spcPct val="0"/>
        </a:spcBef>
        <a:spcAft>
          <a:spcPct val="0"/>
        </a:spcAft>
        <a:defRPr sz="2800" kern="1200" spc="-100">
          <a:solidFill>
            <a:schemeClr val="bg1"/>
          </a:solidFill>
          <a:latin typeface="+mj-lt"/>
          <a:ea typeface="+mj-ea"/>
          <a:cs typeface="+mj-cs"/>
        </a:defRPr>
      </a:lvl1pPr>
      <a:lvl2pPr algn="l" rtl="0" eaLnBrk="0" fontAlgn="base" hangingPunct="0">
        <a:spcBef>
          <a:spcPct val="0"/>
        </a:spcBef>
        <a:spcAft>
          <a:spcPct val="0"/>
        </a:spcAft>
        <a:defRPr sz="3600">
          <a:solidFill>
            <a:schemeClr val="bg1"/>
          </a:solidFill>
          <a:latin typeface="Bell Gothic Std Black" pitchFamily="34" charset="0"/>
        </a:defRPr>
      </a:lvl2pPr>
      <a:lvl3pPr algn="l" rtl="0" eaLnBrk="0" fontAlgn="base" hangingPunct="0">
        <a:spcBef>
          <a:spcPct val="0"/>
        </a:spcBef>
        <a:spcAft>
          <a:spcPct val="0"/>
        </a:spcAft>
        <a:defRPr sz="3600">
          <a:solidFill>
            <a:schemeClr val="bg1"/>
          </a:solidFill>
          <a:latin typeface="Bell Gothic Std Black" pitchFamily="34" charset="0"/>
        </a:defRPr>
      </a:lvl3pPr>
      <a:lvl4pPr algn="l" rtl="0" eaLnBrk="0" fontAlgn="base" hangingPunct="0">
        <a:spcBef>
          <a:spcPct val="0"/>
        </a:spcBef>
        <a:spcAft>
          <a:spcPct val="0"/>
        </a:spcAft>
        <a:defRPr sz="3600">
          <a:solidFill>
            <a:schemeClr val="bg1"/>
          </a:solidFill>
          <a:latin typeface="Bell Gothic Std Black" pitchFamily="34" charset="0"/>
        </a:defRPr>
      </a:lvl4pPr>
      <a:lvl5pPr algn="l" rtl="0" eaLnBrk="0" fontAlgn="base" hangingPunct="0">
        <a:spcBef>
          <a:spcPct val="0"/>
        </a:spcBef>
        <a:spcAft>
          <a:spcPct val="0"/>
        </a:spcAft>
        <a:defRPr sz="3600">
          <a:solidFill>
            <a:schemeClr val="bg1"/>
          </a:solidFill>
          <a:latin typeface="Bell Gothic Std Black" pitchFamily="34" charset="0"/>
        </a:defRPr>
      </a:lvl5pPr>
      <a:lvl6pPr marL="457200" algn="l" rtl="0" eaLnBrk="1" fontAlgn="base" hangingPunct="1">
        <a:spcBef>
          <a:spcPct val="0"/>
        </a:spcBef>
        <a:spcAft>
          <a:spcPct val="0"/>
        </a:spcAft>
        <a:defRPr sz="4000">
          <a:solidFill>
            <a:srgbClr val="C1EEFF"/>
          </a:solidFill>
          <a:latin typeface="Consolas" pitchFamily="49" charset="0"/>
        </a:defRPr>
      </a:lvl6pPr>
      <a:lvl7pPr marL="914400" algn="l" rtl="0" eaLnBrk="1" fontAlgn="base" hangingPunct="1">
        <a:spcBef>
          <a:spcPct val="0"/>
        </a:spcBef>
        <a:spcAft>
          <a:spcPct val="0"/>
        </a:spcAft>
        <a:defRPr sz="4000">
          <a:solidFill>
            <a:srgbClr val="C1EEFF"/>
          </a:solidFill>
          <a:latin typeface="Consolas" pitchFamily="49" charset="0"/>
        </a:defRPr>
      </a:lvl7pPr>
      <a:lvl8pPr marL="1371600" algn="l" rtl="0" eaLnBrk="1" fontAlgn="base" hangingPunct="1">
        <a:spcBef>
          <a:spcPct val="0"/>
        </a:spcBef>
        <a:spcAft>
          <a:spcPct val="0"/>
        </a:spcAft>
        <a:defRPr sz="4000">
          <a:solidFill>
            <a:srgbClr val="C1EEFF"/>
          </a:solidFill>
          <a:latin typeface="Consolas" pitchFamily="49" charset="0"/>
        </a:defRPr>
      </a:lvl8pPr>
      <a:lvl9pPr marL="1828800" algn="l" rtl="0" eaLnBrk="1" fontAlgn="base" hangingPunct="1">
        <a:spcBef>
          <a:spcPct val="0"/>
        </a:spcBef>
        <a:spcAft>
          <a:spcPct val="0"/>
        </a:spcAft>
        <a:defRPr sz="4000">
          <a:solidFill>
            <a:srgbClr val="C1EEFF"/>
          </a:solidFill>
          <a:latin typeface="Consolas" pitchFamily="49" charset="0"/>
        </a:defRPr>
      </a:lvl9pPr>
      <a:extLst/>
    </p:titleStyle>
    <p:bodyStyle>
      <a:lvl1pPr marL="411163" indent="-342900" algn="l" rtl="0" eaLnBrk="0" fontAlgn="base" hangingPunct="0">
        <a:spcBef>
          <a:spcPts val="700"/>
        </a:spcBef>
        <a:spcAft>
          <a:spcPct val="0"/>
        </a:spcAft>
        <a:buClr>
          <a:srgbClr val="EF4036"/>
        </a:buClr>
        <a:buSzPct val="95000"/>
        <a:buFont typeface="Wingdings" charset="2"/>
        <a:buChar char="§"/>
        <a:defRPr sz="1600" kern="1200">
          <a:solidFill>
            <a:schemeClr val="tx1"/>
          </a:solidFill>
          <a:latin typeface="Myriad Pro" pitchFamily="34" charset="0"/>
          <a:ea typeface="+mn-ea"/>
          <a:cs typeface="+mn-cs"/>
        </a:defRPr>
      </a:lvl1pPr>
      <a:lvl2pPr marL="739775" indent="-285750" algn="l" rtl="0" eaLnBrk="0" fontAlgn="base" hangingPunct="0">
        <a:spcBef>
          <a:spcPct val="20000"/>
        </a:spcBef>
        <a:spcAft>
          <a:spcPct val="0"/>
        </a:spcAft>
        <a:buClr>
          <a:srgbClr val="EF4036"/>
        </a:buClr>
        <a:buSzPct val="90000"/>
        <a:buFont typeface="Wingdings" pitchFamily="2" charset="2"/>
        <a:buChar char="§"/>
        <a:defRPr sz="1600" kern="1200">
          <a:solidFill>
            <a:schemeClr val="tx1"/>
          </a:solidFill>
          <a:latin typeface="Myriad Pro" pitchFamily="34" charset="0"/>
          <a:ea typeface="+mn-ea"/>
          <a:cs typeface="+mn-cs"/>
        </a:defRPr>
      </a:lvl2pPr>
      <a:lvl3pPr marL="995363" indent="-228600" algn="l" rtl="0" eaLnBrk="0" fontAlgn="base" hangingPunct="0">
        <a:spcBef>
          <a:spcPct val="20000"/>
        </a:spcBef>
        <a:spcAft>
          <a:spcPct val="0"/>
        </a:spcAft>
        <a:buClr>
          <a:srgbClr val="EF4036"/>
        </a:buClr>
        <a:buFont typeface="Wingdings" pitchFamily="2" charset="2"/>
        <a:buChar char="§"/>
        <a:defRPr sz="1600" kern="1200">
          <a:solidFill>
            <a:schemeClr val="tx1"/>
          </a:solidFill>
          <a:latin typeface="Myriad Pro" pitchFamily="34" charset="0"/>
          <a:ea typeface="+mn-ea"/>
          <a:cs typeface="+mn-cs"/>
        </a:defRPr>
      </a:lvl3pPr>
      <a:lvl4pPr marL="1260475" indent="-228600" algn="l" rtl="0" eaLnBrk="0" fontAlgn="base" hangingPunct="0">
        <a:spcBef>
          <a:spcPct val="20000"/>
        </a:spcBef>
        <a:spcAft>
          <a:spcPct val="0"/>
        </a:spcAft>
        <a:buClr>
          <a:srgbClr val="EF4036"/>
        </a:buClr>
        <a:buFont typeface="Wingdings" pitchFamily="2" charset="2"/>
        <a:buChar char="§"/>
        <a:defRPr sz="1600" kern="1200">
          <a:solidFill>
            <a:schemeClr val="tx1"/>
          </a:solidFill>
          <a:latin typeface="Myriad Pro" pitchFamily="34" charset="0"/>
          <a:ea typeface="+mn-ea"/>
          <a:cs typeface="+mn-cs"/>
        </a:defRPr>
      </a:lvl4pPr>
      <a:lvl5pPr marL="1481138" indent="-209550" algn="l" rtl="0" eaLnBrk="0" fontAlgn="base" hangingPunct="0">
        <a:spcBef>
          <a:spcPct val="20000"/>
        </a:spcBef>
        <a:spcAft>
          <a:spcPct val="0"/>
        </a:spcAft>
        <a:buClr>
          <a:srgbClr val="EF4036"/>
        </a:buClr>
        <a:buFont typeface="Wingdings" pitchFamily="2" charset="2"/>
        <a:buChar char="§"/>
        <a:defRPr sz="1600" kern="1200">
          <a:solidFill>
            <a:schemeClr val="tx1"/>
          </a:solidFill>
          <a:latin typeface="Myriad Pro" pitchFamily="34" charset="0"/>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extLst mod="1">
    <p:ext uri="{27BBF7A9-308A-43DC-89C8-2F10F3537804}">
      <p15:sldGuideLst xmlns:p15="http://schemas.microsoft.com/office/powerpoint/2012/main" xmlns="">
        <p15:guide id="1" orient="horz" pos="1068" userDrawn="1">
          <p15:clr>
            <a:srgbClr val="F26B43"/>
          </p15:clr>
        </p15:guide>
        <p15:guide id="2" pos="3840" userDrawn="1">
          <p15:clr>
            <a:srgbClr val="F26B43"/>
          </p15:clr>
        </p15:guide>
        <p15:guide id="3" pos="1896" userDrawn="1">
          <p15:clr>
            <a:srgbClr val="F26B43"/>
          </p15:clr>
        </p15:guide>
        <p15:guide id="4" orient="horz" pos="214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9.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0.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9.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9"/>
          <p:cNvSpPr>
            <a:spLocks noGrp="1"/>
          </p:cNvSpPr>
          <p:nvPr>
            <p:ph type="subTitle" idx="1"/>
          </p:nvPr>
        </p:nvSpPr>
        <p:spPr>
          <a:xfrm>
            <a:off x="348610" y="2383280"/>
            <a:ext cx="4953726" cy="329293"/>
          </a:xfrm>
        </p:spPr>
        <p:txBody>
          <a:bodyPr/>
          <a:lstStyle/>
          <a:p>
            <a:r>
              <a:rPr lang="en-US" dirty="0" smtClean="0"/>
              <a:t>Product Overview</a:t>
            </a:r>
          </a:p>
          <a:p>
            <a:r>
              <a:rPr lang="en-US" dirty="0" smtClean="0"/>
              <a:t>March 2017</a:t>
            </a:r>
            <a:endParaRPr lang="en-US" dirty="0"/>
          </a:p>
        </p:txBody>
      </p:sp>
      <p:sp>
        <p:nvSpPr>
          <p:cNvPr id="9" name="Title 8"/>
          <p:cNvSpPr>
            <a:spLocks noGrp="1"/>
          </p:cNvSpPr>
          <p:nvPr>
            <p:ph type="ctrTitle"/>
          </p:nvPr>
        </p:nvSpPr>
        <p:spPr>
          <a:xfrm>
            <a:off x="339085" y="1470861"/>
            <a:ext cx="5074952" cy="601442"/>
          </a:xfrm>
        </p:spPr>
        <p:txBody>
          <a:bodyPr/>
          <a:lstStyle/>
          <a:p>
            <a:r>
              <a:rPr lang="en-US" dirty="0" smtClean="0"/>
              <a:t>LARGE FORMAT LCD DISPLAYS</a:t>
            </a:r>
            <a:endParaRPr lang="en-US" dirty="0"/>
          </a:p>
        </p:txBody>
      </p:sp>
    </p:spTree>
    <p:extLst>
      <p:ext uri="{BB962C8B-B14F-4D97-AF65-F5344CB8AC3E}">
        <p14:creationId xmlns:p14="http://schemas.microsoft.com/office/powerpoint/2010/main" val="9780673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a:xfrm>
            <a:off x="162763" y="1093695"/>
            <a:ext cx="5200069" cy="2476028"/>
          </a:xfrm>
        </p:spPr>
        <p:txBody>
          <a:bodyPr/>
          <a:lstStyle/>
          <a:p>
            <a:pPr marL="400050" indent="-344488">
              <a:buFont typeface="Wingdings" panose="05000000000000000000" pitchFamily="2" charset="2"/>
              <a:buChar char="§"/>
            </a:pPr>
            <a:r>
              <a:rPr lang="en-US" dirty="0" smtClean="0"/>
              <a:t>75</a:t>
            </a:r>
            <a:r>
              <a:rPr lang="en-US" dirty="0"/>
              <a:t>”, 86” and 98” Ultra HD resolution LCD </a:t>
            </a:r>
            <a:r>
              <a:rPr lang="en-US" dirty="0" smtClean="0"/>
              <a:t>displays</a:t>
            </a:r>
          </a:p>
          <a:p>
            <a:pPr marL="400050" indent="-344488">
              <a:buFont typeface="Wingdings" panose="05000000000000000000" pitchFamily="2" charset="2"/>
              <a:buChar char="§"/>
            </a:pPr>
            <a:r>
              <a:rPr lang="en-US" dirty="0"/>
              <a:t>End-to-end digital signage with embedded Planar® </a:t>
            </a:r>
            <a:r>
              <a:rPr lang="en-US" dirty="0" err="1"/>
              <a:t>ContentSmart</a:t>
            </a:r>
            <a:r>
              <a:rPr lang="en-US" dirty="0"/>
              <a:t>™ 4K player and software</a:t>
            </a:r>
          </a:p>
          <a:p>
            <a:pPr marL="400050" indent="-344488">
              <a:buFont typeface="Wingdings" panose="05000000000000000000" pitchFamily="2" charset="2"/>
              <a:buChar char="§"/>
            </a:pPr>
            <a:r>
              <a:rPr lang="en-US" dirty="0" smtClean="0"/>
              <a:t>Superior </a:t>
            </a:r>
            <a:r>
              <a:rPr lang="en-US" dirty="0"/>
              <a:t>4K video performance and </a:t>
            </a:r>
            <a:r>
              <a:rPr lang="en-US" dirty="0" smtClean="0"/>
              <a:t>compatibility</a:t>
            </a:r>
          </a:p>
          <a:p>
            <a:pPr marL="400050" indent="-344488">
              <a:buFont typeface="Wingdings" panose="05000000000000000000" pitchFamily="2" charset="2"/>
              <a:buChar char="§"/>
            </a:pPr>
            <a:r>
              <a:rPr lang="en-US" dirty="0" smtClean="0"/>
              <a:t>Single- and Quad-source </a:t>
            </a:r>
            <a:r>
              <a:rPr lang="en-US" dirty="0"/>
              <a:t>viewing </a:t>
            </a:r>
            <a:endParaRPr lang="en-US" dirty="0" smtClean="0"/>
          </a:p>
          <a:p>
            <a:pPr marL="400050" indent="-344488">
              <a:buFont typeface="Wingdings" panose="05000000000000000000" pitchFamily="2" charset="2"/>
              <a:buChar char="§"/>
            </a:pPr>
            <a:r>
              <a:rPr lang="en-US" dirty="0" smtClean="0"/>
              <a:t>Landscape </a:t>
            </a:r>
            <a:r>
              <a:rPr lang="en-US" dirty="0"/>
              <a:t>and portrait </a:t>
            </a:r>
            <a:r>
              <a:rPr lang="en-US" dirty="0" smtClean="0"/>
              <a:t>flexibility</a:t>
            </a:r>
          </a:p>
          <a:p>
            <a:pPr marL="400050" indent="-344488">
              <a:buFont typeface="Wingdings" panose="05000000000000000000" pitchFamily="2" charset="2"/>
              <a:buChar char="§"/>
            </a:pPr>
            <a:r>
              <a:rPr lang="en-US" dirty="0" smtClean="0"/>
              <a:t>Designed </a:t>
            </a:r>
            <a:r>
              <a:rPr lang="en-US" dirty="0"/>
              <a:t>for 24x7 </a:t>
            </a:r>
            <a:r>
              <a:rPr lang="en-US" dirty="0" smtClean="0"/>
              <a:t>operation</a:t>
            </a:r>
          </a:p>
          <a:p>
            <a:pPr marL="400050" indent="-344488">
              <a:buFont typeface="Wingdings" panose="05000000000000000000" pitchFamily="2" charset="2"/>
              <a:buChar char="§"/>
            </a:pPr>
            <a:r>
              <a:rPr lang="en-US" dirty="0" smtClean="0"/>
              <a:t>Fully </a:t>
            </a:r>
            <a:r>
              <a:rPr lang="en-US" dirty="0"/>
              <a:t>integrated multi-touch models </a:t>
            </a:r>
            <a:r>
              <a:rPr lang="en-US" dirty="0" smtClean="0"/>
              <a:t>available</a:t>
            </a:r>
            <a:endParaRPr lang="en-US" dirty="0"/>
          </a:p>
        </p:txBody>
      </p:sp>
      <p:sp>
        <p:nvSpPr>
          <p:cNvPr id="5" name="Title 4"/>
          <p:cNvSpPr>
            <a:spLocks noGrp="1"/>
          </p:cNvSpPr>
          <p:nvPr>
            <p:ph type="title"/>
          </p:nvPr>
        </p:nvSpPr>
        <p:spPr/>
        <p:txBody>
          <a:bodyPr/>
          <a:lstStyle/>
          <a:p>
            <a:r>
              <a:rPr lang="en-US" dirty="0" smtClean="0"/>
              <a:t>Planar QE Series</a:t>
            </a:r>
            <a:br>
              <a:rPr lang="en-US" dirty="0" smtClean="0"/>
            </a:br>
            <a:r>
              <a:rPr lang="en-US" sz="2400" i="1" dirty="0" smtClean="0"/>
              <a:t>Ushering in a new era of 4K digital signage</a:t>
            </a:r>
            <a:endParaRPr lang="en-US" sz="2400" i="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5579" y="1272868"/>
            <a:ext cx="3756600" cy="2617880"/>
          </a:xfrm>
          <a:prstGeom prst="rect">
            <a:avLst/>
          </a:prstGeom>
        </p:spPr>
      </p:pic>
    </p:spTree>
    <p:extLst>
      <p:ext uri="{BB962C8B-B14F-4D97-AF65-F5344CB8AC3E}">
        <p14:creationId xmlns:p14="http://schemas.microsoft.com/office/powerpoint/2010/main" val="11694151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a:xfrm>
            <a:off x="162763" y="1093695"/>
            <a:ext cx="5050587" cy="2476028"/>
          </a:xfrm>
        </p:spPr>
        <p:txBody>
          <a:bodyPr/>
          <a:lstStyle/>
          <a:p>
            <a:pPr marL="400050" indent="-344488">
              <a:buFont typeface="Wingdings" panose="05000000000000000000" pitchFamily="2" charset="2"/>
              <a:buChar char="§"/>
            </a:pPr>
            <a:r>
              <a:rPr lang="en-US" dirty="0" smtClean="0"/>
              <a:t>Meeting rooms</a:t>
            </a:r>
          </a:p>
          <a:p>
            <a:pPr marL="400050" indent="-344488">
              <a:buFont typeface="Wingdings" panose="05000000000000000000" pitchFamily="2" charset="2"/>
              <a:buChar char="§"/>
            </a:pPr>
            <a:r>
              <a:rPr lang="en-US" dirty="0" smtClean="0"/>
              <a:t>Digital branding</a:t>
            </a:r>
          </a:p>
          <a:p>
            <a:pPr marL="400050" indent="-344488">
              <a:buFont typeface="Wingdings" panose="05000000000000000000" pitchFamily="2" charset="2"/>
              <a:buChar char="§"/>
            </a:pPr>
            <a:r>
              <a:rPr lang="en-US" dirty="0" smtClean="0"/>
              <a:t>Interactivity</a:t>
            </a:r>
          </a:p>
          <a:p>
            <a:pPr marL="400050" indent="-344488">
              <a:buFont typeface="Wingdings" panose="05000000000000000000" pitchFamily="2" charset="2"/>
              <a:buChar char="§"/>
            </a:pPr>
            <a:r>
              <a:rPr lang="en-US" dirty="0" smtClean="0"/>
              <a:t>Collaboration</a:t>
            </a:r>
          </a:p>
          <a:p>
            <a:pPr marL="400050" indent="-344488">
              <a:buFont typeface="Wingdings" panose="05000000000000000000" pitchFamily="2" charset="2"/>
              <a:buChar char="§"/>
            </a:pPr>
            <a:endParaRPr lang="en-US" dirty="0"/>
          </a:p>
        </p:txBody>
      </p:sp>
      <p:sp>
        <p:nvSpPr>
          <p:cNvPr id="5" name="Title 4"/>
          <p:cNvSpPr>
            <a:spLocks noGrp="1"/>
          </p:cNvSpPr>
          <p:nvPr>
            <p:ph type="title"/>
          </p:nvPr>
        </p:nvSpPr>
        <p:spPr/>
        <p:txBody>
          <a:bodyPr/>
          <a:lstStyle/>
          <a:p>
            <a:r>
              <a:rPr lang="en-US" dirty="0"/>
              <a:t>Planar QE Series Common Applications</a:t>
            </a:r>
            <a:r>
              <a:rPr lang="en-US" dirty="0" smtClean="0"/>
              <a:t/>
            </a:r>
            <a:br>
              <a:rPr lang="en-US" dirty="0" smtClean="0"/>
            </a:br>
            <a:endParaRPr lang="en-US" sz="2400" i="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6014" y="1281240"/>
            <a:ext cx="2909284" cy="1926183"/>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9808" y="1059095"/>
            <a:ext cx="3138905" cy="2148328"/>
          </a:xfrm>
          <a:prstGeom prst="rect">
            <a:avLst/>
          </a:prstGeom>
        </p:spPr>
      </p:pic>
      <p:sp>
        <p:nvSpPr>
          <p:cNvPr id="7" name="TextBox 6"/>
          <p:cNvSpPr txBox="1"/>
          <p:nvPr/>
        </p:nvSpPr>
        <p:spPr>
          <a:xfrm>
            <a:off x="3791283" y="1328314"/>
            <a:ext cx="1425840" cy="400110"/>
          </a:xfrm>
          <a:prstGeom prst="rect">
            <a:avLst/>
          </a:prstGeom>
          <a:noFill/>
        </p:spPr>
        <p:txBody>
          <a:bodyPr wrap="none" rtlCol="0">
            <a:spAutoFit/>
          </a:bodyPr>
          <a:lstStyle/>
          <a:p>
            <a:pPr>
              <a:buClr>
                <a:schemeClr val="accent6"/>
              </a:buClr>
            </a:pPr>
            <a:r>
              <a:rPr lang="en-US" dirty="0" smtClean="0">
                <a:latin typeface="+mn-lt"/>
              </a:rPr>
              <a:t>Non-Touch</a:t>
            </a:r>
          </a:p>
        </p:txBody>
      </p:sp>
      <p:sp>
        <p:nvSpPr>
          <p:cNvPr id="8" name="TextBox 7"/>
          <p:cNvSpPr txBox="1"/>
          <p:nvPr/>
        </p:nvSpPr>
        <p:spPr>
          <a:xfrm>
            <a:off x="7480656" y="1328314"/>
            <a:ext cx="869597" cy="400110"/>
          </a:xfrm>
          <a:prstGeom prst="rect">
            <a:avLst/>
          </a:prstGeom>
          <a:noFill/>
        </p:spPr>
        <p:txBody>
          <a:bodyPr wrap="none" rtlCol="0">
            <a:spAutoFit/>
          </a:bodyPr>
          <a:lstStyle/>
          <a:p>
            <a:pPr>
              <a:buClr>
                <a:schemeClr val="accent6"/>
              </a:buClr>
            </a:pPr>
            <a:r>
              <a:rPr lang="en-US" dirty="0" smtClean="0">
                <a:latin typeface="+mn-lt"/>
              </a:rPr>
              <a:t>Touch</a:t>
            </a:r>
          </a:p>
        </p:txBody>
      </p:sp>
    </p:spTree>
    <p:extLst>
      <p:ext uri="{BB962C8B-B14F-4D97-AF65-F5344CB8AC3E}">
        <p14:creationId xmlns:p14="http://schemas.microsoft.com/office/powerpoint/2010/main" val="22480274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a:xfrm>
            <a:off x="310654" y="1072251"/>
            <a:ext cx="8363446" cy="685800"/>
          </a:xfrm>
        </p:spPr>
        <p:txBody>
          <a:bodyPr numCol="2"/>
          <a:lstStyle/>
          <a:p>
            <a:pPr>
              <a:buFont typeface="+mj-lt"/>
              <a:buAutoNum type="arabicPeriod"/>
            </a:pPr>
            <a:r>
              <a:rPr lang="en-US" dirty="0" smtClean="0"/>
              <a:t>4K @ 60Hz HDMI 2.0 and DisplayPort 1.2</a:t>
            </a:r>
          </a:p>
          <a:p>
            <a:pPr>
              <a:buFont typeface="+mj-lt"/>
              <a:buAutoNum type="arabicPeriod"/>
            </a:pPr>
            <a:r>
              <a:rPr lang="en-US" dirty="0"/>
              <a:t>Embedded Planar® </a:t>
            </a:r>
            <a:r>
              <a:rPr lang="en-US" dirty="0" err="1"/>
              <a:t>ContentSmart</a:t>
            </a:r>
            <a:r>
              <a:rPr lang="en-US" dirty="0"/>
              <a:t>™ </a:t>
            </a:r>
            <a:br>
              <a:rPr lang="en-US" dirty="0"/>
            </a:br>
            <a:r>
              <a:rPr lang="en-US" dirty="0"/>
              <a:t>4K media player &amp; </a:t>
            </a:r>
            <a:r>
              <a:rPr lang="en-US" dirty="0" smtClean="0"/>
              <a:t>software</a:t>
            </a:r>
          </a:p>
          <a:p>
            <a:pPr>
              <a:buFont typeface="+mj-lt"/>
              <a:buAutoNum type="arabicPeriod"/>
            </a:pPr>
            <a:r>
              <a:rPr lang="en-US" dirty="0" smtClean="0"/>
              <a:t>Built-in processing delivers quad-source viewing capabilities</a:t>
            </a:r>
          </a:p>
          <a:p>
            <a:pPr>
              <a:buFont typeface="+mj-lt"/>
              <a:buAutoNum type="arabicPeriod"/>
            </a:pPr>
            <a:r>
              <a:rPr lang="en-US" dirty="0" smtClean="0"/>
              <a:t>Quiet operation – </a:t>
            </a:r>
            <a:r>
              <a:rPr lang="en-US" dirty="0" err="1" smtClean="0"/>
              <a:t>Fanless</a:t>
            </a:r>
            <a:endParaRPr lang="en-US" dirty="0" smtClean="0"/>
          </a:p>
          <a:p>
            <a:pPr>
              <a:buFont typeface="+mj-lt"/>
              <a:buAutoNum type="arabicPeriod"/>
            </a:pPr>
            <a:r>
              <a:rPr lang="en-US" dirty="0" smtClean="0"/>
              <a:t>Advanced scheduling</a:t>
            </a:r>
          </a:p>
          <a:p>
            <a:pPr>
              <a:buFont typeface="+mj-lt"/>
              <a:buAutoNum type="arabicPeriod"/>
            </a:pPr>
            <a:r>
              <a:rPr lang="en-US" dirty="0" smtClean="0"/>
              <a:t>Landscape/Portrait orientation support</a:t>
            </a:r>
          </a:p>
          <a:p>
            <a:pPr>
              <a:buFont typeface="+mj-lt"/>
              <a:buAutoNum type="arabicPeriod"/>
            </a:pPr>
            <a:r>
              <a:rPr lang="en-US" dirty="0" smtClean="0"/>
              <a:t>Multiple panel sizes to meet specific needs</a:t>
            </a:r>
          </a:p>
          <a:p>
            <a:pPr>
              <a:buFont typeface="+mj-lt"/>
              <a:buAutoNum type="arabicPeriod"/>
            </a:pPr>
            <a:r>
              <a:rPr lang="en-US" dirty="0" smtClean="0"/>
              <a:t>Multi-touch available for all versions</a:t>
            </a:r>
          </a:p>
          <a:p>
            <a:pPr lvl="1"/>
            <a:r>
              <a:rPr lang="en-US" dirty="0"/>
              <a:t>Planar ERO protective glass option on touch </a:t>
            </a:r>
            <a:r>
              <a:rPr lang="en-US" dirty="0" smtClean="0"/>
              <a:t>models</a:t>
            </a:r>
          </a:p>
          <a:p>
            <a:pPr>
              <a:buFont typeface="+mj-lt"/>
              <a:buAutoNum type="arabicPeriod"/>
            </a:pPr>
            <a:r>
              <a:rPr lang="en-US" dirty="0" smtClean="0"/>
              <a:t>24x7 support</a:t>
            </a:r>
          </a:p>
          <a:p>
            <a:pPr>
              <a:buFont typeface="+mj-lt"/>
              <a:buAutoNum type="arabicPeriod"/>
            </a:pPr>
            <a:r>
              <a:rPr lang="en-US" dirty="0" smtClean="0"/>
              <a:t>Warranty and support</a:t>
            </a:r>
          </a:p>
        </p:txBody>
      </p:sp>
      <p:sp>
        <p:nvSpPr>
          <p:cNvPr id="3" name="Title 2"/>
          <p:cNvSpPr>
            <a:spLocks noGrp="1"/>
          </p:cNvSpPr>
          <p:nvPr>
            <p:ph type="title"/>
          </p:nvPr>
        </p:nvSpPr>
        <p:spPr/>
        <p:txBody>
          <a:bodyPr/>
          <a:lstStyle/>
          <a:p>
            <a:r>
              <a:rPr lang="en-US" dirty="0" smtClean="0"/>
              <a:t>Planar QE Series Differentiators</a:t>
            </a:r>
            <a:endParaRPr lang="en-US" dirty="0"/>
          </a:p>
        </p:txBody>
      </p:sp>
    </p:spTree>
    <p:extLst>
      <p:ext uri="{BB962C8B-B14F-4D97-AF65-F5344CB8AC3E}">
        <p14:creationId xmlns:p14="http://schemas.microsoft.com/office/powerpoint/2010/main" val="2865730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a:xfrm>
            <a:off x="295993" y="1445059"/>
            <a:ext cx="5297355" cy="685800"/>
          </a:xfrm>
        </p:spPr>
        <p:txBody>
          <a:bodyPr/>
          <a:lstStyle/>
          <a:p>
            <a:r>
              <a:rPr lang="en-US" dirty="0" smtClean="0"/>
              <a:t>Embedded 4K media player</a:t>
            </a:r>
          </a:p>
          <a:p>
            <a:r>
              <a:rPr lang="en-US" dirty="0"/>
              <a:t>8GB internal memory, Ethernet</a:t>
            </a:r>
          </a:p>
          <a:p>
            <a:r>
              <a:rPr lang="en-US" dirty="0"/>
              <a:t>Intuitive, easy to use, software</a:t>
            </a:r>
            <a:endParaRPr lang="en-US" sz="1400" dirty="0"/>
          </a:p>
          <a:p>
            <a:r>
              <a:rPr lang="en-US" dirty="0" smtClean="0"/>
              <a:t>Repeat looping, weekly, monthly or special day </a:t>
            </a:r>
            <a:br>
              <a:rPr lang="en-US" dirty="0" smtClean="0"/>
            </a:br>
            <a:r>
              <a:rPr lang="en-US" dirty="0" smtClean="0"/>
              <a:t>playlist scheduling</a:t>
            </a:r>
          </a:p>
          <a:p>
            <a:r>
              <a:rPr lang="en-US" dirty="0" smtClean="0"/>
              <a:t>Use </a:t>
            </a:r>
            <a:r>
              <a:rPr lang="en-US" dirty="0"/>
              <a:t>virtually any media content type</a:t>
            </a:r>
          </a:p>
          <a:p>
            <a:pPr lvl="1"/>
            <a:r>
              <a:rPr lang="en-US" dirty="0"/>
              <a:t>Video, images, PowerPoint, HTML5, </a:t>
            </a:r>
            <a:r>
              <a:rPr lang="en-US" dirty="0" smtClean="0"/>
              <a:t>audio</a:t>
            </a:r>
            <a:endParaRPr lang="en-US" dirty="0"/>
          </a:p>
        </p:txBody>
      </p:sp>
      <p:sp>
        <p:nvSpPr>
          <p:cNvPr id="3" name="Title 2"/>
          <p:cNvSpPr>
            <a:spLocks noGrp="1"/>
          </p:cNvSpPr>
          <p:nvPr>
            <p:ph type="title"/>
          </p:nvPr>
        </p:nvSpPr>
        <p:spPr/>
        <p:txBody>
          <a:bodyPr/>
          <a:lstStyle/>
          <a:p>
            <a:r>
              <a:rPr lang="en-US" dirty="0" smtClean="0"/>
              <a:t>Embedded Planar</a:t>
            </a:r>
            <a:r>
              <a:rPr lang="en-US" baseline="30000" dirty="0" smtClean="0"/>
              <a:t>®</a:t>
            </a:r>
            <a:r>
              <a:rPr lang="en-US" dirty="0" smtClean="0"/>
              <a:t> </a:t>
            </a:r>
            <a:r>
              <a:rPr lang="en-US" dirty="0" err="1" smtClean="0"/>
              <a:t>ContentSmart</a:t>
            </a:r>
            <a:r>
              <a:rPr lang="en-US" baseline="30000" dirty="0" smtClean="0"/>
              <a:t>™</a:t>
            </a:r>
            <a:endParaRPr lang="en-US" dirty="0"/>
          </a:p>
        </p:txBody>
      </p:sp>
      <p:sp>
        <p:nvSpPr>
          <p:cNvPr id="4" name="Text Placeholder 3"/>
          <p:cNvSpPr>
            <a:spLocks noGrp="1"/>
          </p:cNvSpPr>
          <p:nvPr>
            <p:ph type="body" sz="quarter" idx="12"/>
          </p:nvPr>
        </p:nvSpPr>
        <p:spPr/>
        <p:txBody>
          <a:bodyPr/>
          <a:lstStyle/>
          <a:p>
            <a:r>
              <a:rPr lang="en-US" kern="0" dirty="0">
                <a:solidFill>
                  <a:schemeClr val="bg1"/>
                </a:solidFill>
              </a:rPr>
              <a:t>Design, monitor and manage digital signage </a:t>
            </a:r>
            <a:r>
              <a:rPr lang="en-US" kern="0" dirty="0" smtClean="0">
                <a:solidFill>
                  <a:schemeClr val="bg1"/>
                </a:solidFill>
              </a:rPr>
              <a:t>content directly from the display</a:t>
            </a:r>
            <a:endParaRPr lang="en-US" kern="0" dirty="0">
              <a:solidFill>
                <a:schemeClr val="bg1"/>
              </a:solidFill>
            </a:endParaRPr>
          </a:p>
        </p:txBody>
      </p:sp>
      <p:sp>
        <p:nvSpPr>
          <p:cNvPr id="5" name="Footer Placeholder 4"/>
          <p:cNvSpPr>
            <a:spLocks noGrp="1"/>
          </p:cNvSpPr>
          <p:nvPr>
            <p:ph type="ftr" sz="quarter" idx="3"/>
          </p:nvPr>
        </p:nvSpPr>
        <p:spPr/>
        <p:txBody>
          <a:bodyPr/>
          <a:lstStyle/>
          <a:p>
            <a:pPr>
              <a:defRPr/>
            </a:pPr>
            <a:r>
              <a:rPr lang="en-US" smtClean="0"/>
              <a:t>Confidential | Planar Systems</a:t>
            </a:r>
            <a:endParaRPr lang="en-US" dirty="0"/>
          </a:p>
        </p:txBody>
      </p:sp>
      <p:sp>
        <p:nvSpPr>
          <p:cNvPr id="6" name="Slide Number Placeholder 5"/>
          <p:cNvSpPr>
            <a:spLocks noGrp="1"/>
          </p:cNvSpPr>
          <p:nvPr>
            <p:ph type="sldNum" sz="quarter" idx="4"/>
          </p:nvPr>
        </p:nvSpPr>
        <p:spPr/>
        <p:txBody>
          <a:bodyPr/>
          <a:lstStyle/>
          <a:p>
            <a:pPr>
              <a:defRPr/>
            </a:pPr>
            <a:fld id="{610A0BCD-70B4-4B9D-BC9B-42A87D9211B4}" type="slidenum">
              <a:rPr lang="en-US" smtClean="0"/>
              <a:pPr>
                <a:defRPr/>
              </a:pPr>
              <a:t>13</a:t>
            </a:fld>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2408" y="1515890"/>
            <a:ext cx="3578616" cy="1782500"/>
          </a:xfrm>
          <a:prstGeom prst="rect">
            <a:avLst/>
          </a:prstGeom>
        </p:spPr>
      </p:pic>
    </p:spTree>
    <p:extLst>
      <p:ext uri="{BB962C8B-B14F-4D97-AF65-F5344CB8AC3E}">
        <p14:creationId xmlns:p14="http://schemas.microsoft.com/office/powerpoint/2010/main" val="2128346187"/>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7796" y="790963"/>
            <a:ext cx="1784872" cy="523220"/>
          </a:xfrm>
          <a:prstGeom prst="rect">
            <a:avLst/>
          </a:prstGeom>
          <a:solidFill>
            <a:schemeClr val="bg1"/>
          </a:solidFill>
          <a:effectLst>
            <a:softEdge rad="127000"/>
          </a:effectLst>
        </p:spPr>
        <p:txBody>
          <a:bodyPr wrap="square" rtlCol="0">
            <a:spAutoFit/>
          </a:bodyPr>
          <a:lstStyle/>
          <a:p>
            <a:pPr algn="ctr">
              <a:buClr>
                <a:schemeClr val="accent6"/>
              </a:buClr>
            </a:pPr>
            <a:r>
              <a:rPr lang="en-US" sz="2800" b="1" i="1" dirty="0" smtClean="0">
                <a:solidFill>
                  <a:srgbClr val="2A2A2A"/>
                </a:solidFill>
                <a:latin typeface="+mn-lt"/>
              </a:rPr>
              <a:t>schedule</a:t>
            </a:r>
            <a:endParaRPr lang="en-US" sz="3200" b="1" i="1" dirty="0" smtClean="0">
              <a:solidFill>
                <a:srgbClr val="2A2A2A"/>
              </a:solidFill>
              <a:latin typeface="+mn-lt"/>
            </a:endParaRPr>
          </a:p>
        </p:txBody>
      </p:sp>
      <p:sp>
        <p:nvSpPr>
          <p:cNvPr id="2" name="Title 1"/>
          <p:cNvSpPr>
            <a:spLocks noGrp="1"/>
          </p:cNvSpPr>
          <p:nvPr>
            <p:ph type="title"/>
          </p:nvPr>
        </p:nvSpPr>
        <p:spPr>
          <a:xfrm>
            <a:off x="182643" y="47425"/>
            <a:ext cx="7772400" cy="464342"/>
          </a:xfrm>
        </p:spPr>
        <p:txBody>
          <a:bodyPr/>
          <a:lstStyle/>
          <a:p>
            <a:r>
              <a:rPr lang="en-US" dirty="0"/>
              <a:t>Planar</a:t>
            </a:r>
            <a:r>
              <a:rPr lang="en-US" baseline="30000" dirty="0"/>
              <a:t>®</a:t>
            </a:r>
            <a:r>
              <a:rPr lang="en-US" dirty="0"/>
              <a:t> </a:t>
            </a:r>
            <a:r>
              <a:rPr lang="en-US" dirty="0" err="1"/>
              <a:t>ContentSmart</a:t>
            </a:r>
            <a:r>
              <a:rPr lang="en-US" baseline="30000" dirty="0" smtClean="0"/>
              <a:t>™ </a:t>
            </a:r>
            <a:r>
              <a:rPr lang="en-US" dirty="0" smtClean="0"/>
              <a:t>Software – Easy as 1, 2, 3 </a:t>
            </a:r>
            <a:endParaRPr lang="en-US" dirty="0"/>
          </a:p>
        </p:txBody>
      </p:sp>
      <p:sp>
        <p:nvSpPr>
          <p:cNvPr id="11" name="TextBox 10"/>
          <p:cNvSpPr txBox="1"/>
          <p:nvPr/>
        </p:nvSpPr>
        <p:spPr>
          <a:xfrm>
            <a:off x="1092055" y="822724"/>
            <a:ext cx="1623428" cy="523220"/>
          </a:xfrm>
          <a:prstGeom prst="rect">
            <a:avLst/>
          </a:prstGeom>
          <a:solidFill>
            <a:schemeClr val="bg1"/>
          </a:solidFill>
          <a:effectLst>
            <a:softEdge rad="127000"/>
          </a:effectLst>
        </p:spPr>
        <p:txBody>
          <a:bodyPr wrap="square" rtlCol="0">
            <a:spAutoFit/>
          </a:bodyPr>
          <a:lstStyle/>
          <a:p>
            <a:pPr algn="ctr">
              <a:buClr>
                <a:schemeClr val="accent6"/>
              </a:buClr>
            </a:pPr>
            <a:r>
              <a:rPr lang="en-US" sz="2800" b="1" i="1" dirty="0" smtClean="0">
                <a:solidFill>
                  <a:srgbClr val="2A2A2A"/>
                </a:solidFill>
                <a:latin typeface="+mn-lt"/>
              </a:rPr>
              <a:t>create</a:t>
            </a:r>
          </a:p>
        </p:txBody>
      </p:sp>
      <p:sp>
        <p:nvSpPr>
          <p:cNvPr id="12" name="TextBox 11"/>
          <p:cNvSpPr txBox="1"/>
          <p:nvPr/>
        </p:nvSpPr>
        <p:spPr>
          <a:xfrm>
            <a:off x="5129965" y="803371"/>
            <a:ext cx="1623428" cy="523220"/>
          </a:xfrm>
          <a:prstGeom prst="rect">
            <a:avLst/>
          </a:prstGeom>
          <a:solidFill>
            <a:schemeClr val="bg1"/>
          </a:solidFill>
          <a:effectLst>
            <a:softEdge rad="127000"/>
          </a:effectLst>
        </p:spPr>
        <p:txBody>
          <a:bodyPr wrap="square" rtlCol="0">
            <a:spAutoFit/>
          </a:bodyPr>
          <a:lstStyle/>
          <a:p>
            <a:pPr algn="ctr">
              <a:buClr>
                <a:schemeClr val="accent6"/>
              </a:buClr>
            </a:pPr>
            <a:r>
              <a:rPr lang="en-US" sz="2800" b="1" i="1" dirty="0" smtClean="0">
                <a:solidFill>
                  <a:srgbClr val="2A2A2A"/>
                </a:solidFill>
                <a:latin typeface="+mn-lt"/>
              </a:rPr>
              <a:t>deploy</a:t>
            </a:r>
          </a:p>
        </p:txBody>
      </p:sp>
      <p:sp>
        <p:nvSpPr>
          <p:cNvPr id="13" name="TextBox 12"/>
          <p:cNvSpPr txBox="1"/>
          <p:nvPr/>
        </p:nvSpPr>
        <p:spPr>
          <a:xfrm>
            <a:off x="3209240" y="1713504"/>
            <a:ext cx="1623428" cy="523220"/>
          </a:xfrm>
          <a:prstGeom prst="rect">
            <a:avLst/>
          </a:prstGeom>
          <a:solidFill>
            <a:schemeClr val="bg1"/>
          </a:solidFill>
          <a:effectLst>
            <a:softEdge rad="127000"/>
          </a:effectLst>
        </p:spPr>
        <p:txBody>
          <a:bodyPr wrap="square" rtlCol="0">
            <a:spAutoFit/>
          </a:bodyPr>
          <a:lstStyle/>
          <a:p>
            <a:pPr algn="ctr">
              <a:buClr>
                <a:schemeClr val="accent6"/>
              </a:buClr>
            </a:pPr>
            <a:r>
              <a:rPr lang="en-US" sz="2800" b="1" i="1" dirty="0" smtClean="0">
                <a:solidFill>
                  <a:srgbClr val="2A2A2A"/>
                </a:solidFill>
                <a:latin typeface="+mn-lt"/>
              </a:rPr>
              <a:t>enjoy!</a:t>
            </a:r>
          </a:p>
        </p:txBody>
      </p:sp>
      <p:sp>
        <p:nvSpPr>
          <p:cNvPr id="3" name="Down Arrow 2"/>
          <p:cNvSpPr/>
          <p:nvPr/>
        </p:nvSpPr>
        <p:spPr>
          <a:xfrm rot="16200000">
            <a:off x="2673172" y="978354"/>
            <a:ext cx="358140" cy="273517"/>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 name="Down Arrow 7"/>
          <p:cNvSpPr/>
          <p:nvPr/>
        </p:nvSpPr>
        <p:spPr>
          <a:xfrm rot="16200000">
            <a:off x="4849153" y="981065"/>
            <a:ext cx="358140" cy="273517"/>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26" name="Group 25"/>
          <p:cNvGrpSpPr/>
          <p:nvPr/>
        </p:nvGrpSpPr>
        <p:grpSpPr>
          <a:xfrm>
            <a:off x="2447570" y="1364654"/>
            <a:ext cx="3240582" cy="187965"/>
            <a:chOff x="1950093" y="1249512"/>
            <a:chExt cx="4694583" cy="187965"/>
          </a:xfrm>
        </p:grpSpPr>
        <p:cxnSp>
          <p:nvCxnSpPr>
            <p:cNvPr id="6" name="Straight Connector 5"/>
            <p:cNvCxnSpPr/>
            <p:nvPr/>
          </p:nvCxnSpPr>
          <p:spPr>
            <a:xfrm>
              <a:off x="1950093" y="1249512"/>
              <a:ext cx="1" cy="17485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6644675" y="1249512"/>
              <a:ext cx="1" cy="17485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950093" y="1433795"/>
              <a:ext cx="4694582" cy="368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18" name="Down Arrow 17"/>
          <p:cNvSpPr/>
          <p:nvPr/>
        </p:nvSpPr>
        <p:spPr>
          <a:xfrm>
            <a:off x="3944251" y="1579611"/>
            <a:ext cx="247217" cy="267597"/>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7" name="Picture 16"/>
          <p:cNvPicPr>
            <a:picLocks noChangeAspect="1"/>
          </p:cNvPicPr>
          <p:nvPr/>
        </p:nvPicPr>
        <p:blipFill>
          <a:blip r:embed="rId2"/>
          <a:stretch>
            <a:fillRect/>
          </a:stretch>
        </p:blipFill>
        <p:spPr>
          <a:xfrm>
            <a:off x="2326105" y="2459164"/>
            <a:ext cx="3574872" cy="1978043"/>
          </a:xfrm>
          <a:prstGeom prst="rect">
            <a:avLst/>
          </a:prstGeom>
        </p:spPr>
      </p:pic>
    </p:spTree>
    <p:extLst>
      <p:ext uri="{BB962C8B-B14F-4D97-AF65-F5344CB8AC3E}">
        <p14:creationId xmlns:p14="http://schemas.microsoft.com/office/powerpoint/2010/main" val="486909034"/>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a:xfrm>
            <a:off x="536079" y="1420273"/>
            <a:ext cx="8218815" cy="2940209"/>
          </a:xfrm>
        </p:spPr>
        <p:txBody>
          <a:bodyPr numCol="2"/>
          <a:lstStyle/>
          <a:p>
            <a:r>
              <a:rPr lang="en-US" dirty="0" smtClean="0"/>
              <a:t>Available in 50”, 58“ and 65” models</a:t>
            </a:r>
          </a:p>
          <a:p>
            <a:r>
              <a:rPr lang="en-US" dirty="0" smtClean="0"/>
              <a:t>3.840 </a:t>
            </a:r>
            <a:r>
              <a:rPr lang="en-US" dirty="0" smtClean="0"/>
              <a:t>x </a:t>
            </a:r>
            <a:r>
              <a:rPr lang="en-US" dirty="0" smtClean="0"/>
              <a:t>2.160 </a:t>
            </a:r>
            <a:r>
              <a:rPr lang="en-US" dirty="0" smtClean="0"/>
              <a:t>resolution</a:t>
            </a:r>
          </a:p>
          <a:p>
            <a:r>
              <a:rPr lang="en-US" dirty="0" smtClean="0"/>
              <a:t>Supports 4K at up to 60Hz (DP 1.2)</a:t>
            </a:r>
          </a:p>
          <a:p>
            <a:r>
              <a:rPr lang="en-US" dirty="0" smtClean="0"/>
              <a:t>Reliable for up to 24x7 operation</a:t>
            </a:r>
          </a:p>
          <a:p>
            <a:r>
              <a:rPr lang="en-US" dirty="0" smtClean="0"/>
              <a:t>Supports portrait and landscape orientation</a:t>
            </a:r>
          </a:p>
          <a:p>
            <a:r>
              <a:rPr lang="en-US" dirty="0" smtClean="0"/>
              <a:t>OPS slot enables seamless digital    signage integration</a:t>
            </a:r>
          </a:p>
          <a:p>
            <a:r>
              <a:rPr lang="en-US" dirty="0" smtClean="0"/>
              <a:t>Multi-source viewing of 2, 3 or 4 simultaneous sources</a:t>
            </a:r>
          </a:p>
          <a:p>
            <a:r>
              <a:rPr lang="en-US" dirty="0" smtClean="0"/>
              <a:t>Wide color gamut support (50” and 58” only)</a:t>
            </a:r>
          </a:p>
          <a:p>
            <a:r>
              <a:rPr lang="en-US" dirty="0" smtClean="0"/>
              <a:t>Built-in speakers</a:t>
            </a:r>
          </a:p>
          <a:p>
            <a:r>
              <a:rPr lang="en-US" dirty="0" smtClean="0"/>
              <a:t>Narrow, logo-free                                         metal bezel</a:t>
            </a:r>
          </a:p>
          <a:p>
            <a:r>
              <a:rPr lang="en-US" dirty="0" smtClean="0"/>
              <a:t>Touch models                                          available</a:t>
            </a:r>
          </a:p>
          <a:p>
            <a:r>
              <a:rPr lang="en-US" dirty="0" smtClean="0"/>
              <a:t>Whisper-quiet,                                              </a:t>
            </a:r>
            <a:r>
              <a:rPr lang="en-US" dirty="0" err="1" smtClean="0"/>
              <a:t>fanless</a:t>
            </a:r>
            <a:r>
              <a:rPr lang="en-US" dirty="0" smtClean="0"/>
              <a:t> design</a:t>
            </a:r>
          </a:p>
          <a:p>
            <a:r>
              <a:rPr lang="en-US" dirty="0" smtClean="0"/>
              <a:t>450-550 nits of brightness</a:t>
            </a:r>
            <a:endParaRPr lang="en-US" dirty="0"/>
          </a:p>
        </p:txBody>
      </p:sp>
      <p:sp>
        <p:nvSpPr>
          <p:cNvPr id="6" name="Title 5"/>
          <p:cNvSpPr>
            <a:spLocks noGrp="1"/>
          </p:cNvSpPr>
          <p:nvPr>
            <p:ph type="title"/>
          </p:nvPr>
        </p:nvSpPr>
        <p:spPr/>
        <p:txBody>
          <a:bodyPr/>
          <a:lstStyle/>
          <a:p>
            <a:r>
              <a:rPr lang="en-US" dirty="0" smtClean="0"/>
              <a:t>Planar EP Series Displays</a:t>
            </a:r>
            <a:endParaRPr lang="en-US" dirty="0"/>
          </a:p>
        </p:txBody>
      </p:sp>
      <p:sp>
        <p:nvSpPr>
          <p:cNvPr id="5" name="Text Placeholder 4"/>
          <p:cNvSpPr>
            <a:spLocks noGrp="1"/>
          </p:cNvSpPr>
          <p:nvPr>
            <p:ph type="body" sz="quarter" idx="20"/>
          </p:nvPr>
        </p:nvSpPr>
        <p:spPr>
          <a:xfrm>
            <a:off x="342900" y="685800"/>
            <a:ext cx="8678863" cy="373063"/>
          </a:xfrm>
        </p:spPr>
        <p:txBody>
          <a:bodyPr/>
          <a:lstStyle/>
          <a:p>
            <a:r>
              <a:rPr lang="en-US" smtClean="0"/>
              <a:t>High Performance UHD Display Solutions </a:t>
            </a:r>
            <a:endParaRPr lang="en-US" dirty="0"/>
          </a:p>
        </p:txBody>
      </p:sp>
      <p:grpSp>
        <p:nvGrpSpPr>
          <p:cNvPr id="8" name="Group 7"/>
          <p:cNvGrpSpPr/>
          <p:nvPr/>
        </p:nvGrpSpPr>
        <p:grpSpPr>
          <a:xfrm>
            <a:off x="5967717" y="1984285"/>
            <a:ext cx="2787177" cy="1974626"/>
            <a:chOff x="4112211" y="1048868"/>
            <a:chExt cx="4804827" cy="3404068"/>
          </a:xfrm>
        </p:grpSpPr>
        <p:grpSp>
          <p:nvGrpSpPr>
            <p:cNvPr id="9" name="Group 8"/>
            <p:cNvGrpSpPr/>
            <p:nvPr/>
          </p:nvGrpSpPr>
          <p:grpSpPr>
            <a:xfrm>
              <a:off x="4112211" y="1048868"/>
              <a:ext cx="4804827" cy="3086100"/>
              <a:chOff x="3148679" y="1048894"/>
              <a:chExt cx="5637585" cy="3620974"/>
            </a:xfrm>
          </p:grpSpPr>
          <p:pic>
            <p:nvPicPr>
              <p:cNvPr id="12" name="Picture 11" descr="ep6504k-portrait-jewelry-store.png"/>
              <p:cNvPicPr>
                <a:picLocks noChangeAspect="1"/>
              </p:cNvPicPr>
              <p:nvPr/>
            </p:nvPicPr>
            <p:blipFill>
              <a:blip r:embed="rId2" cstate="print"/>
              <a:stretch>
                <a:fillRect/>
              </a:stretch>
            </p:blipFill>
            <p:spPr>
              <a:xfrm>
                <a:off x="3148679" y="1048894"/>
                <a:ext cx="5196015" cy="3620974"/>
              </a:xfrm>
              <a:prstGeom prst="rect">
                <a:avLst/>
              </a:prstGeom>
            </p:spPr>
          </p:pic>
          <p:pic>
            <p:nvPicPr>
              <p:cNvPr id="13" name="Picture 12" descr="ep5804k-angle-welcome-medical-center.png"/>
              <p:cNvPicPr>
                <a:picLocks noChangeAspect="1"/>
              </p:cNvPicPr>
              <p:nvPr/>
            </p:nvPicPr>
            <p:blipFill>
              <a:blip r:embed="rId3" cstate="print"/>
              <a:stretch>
                <a:fillRect/>
              </a:stretch>
            </p:blipFill>
            <p:spPr>
              <a:xfrm>
                <a:off x="6245869" y="2670472"/>
                <a:ext cx="2540395" cy="1873541"/>
              </a:xfrm>
              <a:prstGeom prst="rect">
                <a:avLst/>
              </a:prstGeom>
            </p:spPr>
          </p:pic>
        </p:grpSp>
        <p:pic>
          <p:nvPicPr>
            <p:cNvPr id="11" name="Picture 10" descr="TI_Excite_winner_2014.png"/>
            <p:cNvPicPr>
              <a:picLocks noChangeAspect="1"/>
            </p:cNvPicPr>
            <p:nvPr/>
          </p:nvPicPr>
          <p:blipFill>
            <a:blip r:embed="rId4" cstate="print"/>
            <a:stretch>
              <a:fillRect/>
            </a:stretch>
          </p:blipFill>
          <p:spPr>
            <a:xfrm>
              <a:off x="6752664" y="3798298"/>
              <a:ext cx="784412" cy="654638"/>
            </a:xfrm>
            <a:prstGeom prst="rect">
              <a:avLst/>
            </a:prstGeom>
          </p:spPr>
        </p:pic>
      </p:grpSp>
    </p:spTree>
    <p:extLst>
      <p:ext uri="{BB962C8B-B14F-4D97-AF65-F5344CB8AC3E}">
        <p14:creationId xmlns:p14="http://schemas.microsoft.com/office/powerpoint/2010/main" val="7022482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a:xfrm>
            <a:off x="536079" y="1392977"/>
            <a:ext cx="8195733" cy="2940209"/>
          </a:xfrm>
        </p:spPr>
        <p:txBody>
          <a:bodyPr numCol="2"/>
          <a:lstStyle/>
          <a:p>
            <a:r>
              <a:rPr lang="en-US" dirty="0" smtClean="0"/>
              <a:t>Available in 50”, 58“ and 65"</a:t>
            </a:r>
          </a:p>
          <a:p>
            <a:r>
              <a:rPr lang="en-US" dirty="0" smtClean="0"/>
              <a:t>Ultra HD native resolution (</a:t>
            </a:r>
            <a:r>
              <a:rPr lang="en-US" dirty="0" smtClean="0"/>
              <a:t>3.840x2.160</a:t>
            </a:r>
            <a:r>
              <a:rPr lang="en-US" dirty="0" smtClean="0"/>
              <a:t>)</a:t>
            </a:r>
          </a:p>
          <a:p>
            <a:r>
              <a:rPr lang="en-US" dirty="0" smtClean="0"/>
              <a:t>Supports up to 6 touch points</a:t>
            </a:r>
          </a:p>
          <a:p>
            <a:r>
              <a:rPr lang="en-US" dirty="0" smtClean="0"/>
              <a:t>IR touch technology</a:t>
            </a:r>
          </a:p>
          <a:p>
            <a:r>
              <a:rPr lang="en-US" dirty="0" smtClean="0"/>
              <a:t>Supports wide range of operating systems</a:t>
            </a:r>
          </a:p>
          <a:p>
            <a:r>
              <a:rPr lang="en-US" dirty="0" smtClean="0"/>
              <a:t>Ultra-slim profile with no bulky overlay</a:t>
            </a:r>
          </a:p>
          <a:p>
            <a:r>
              <a:rPr lang="en-US" dirty="0" smtClean="0"/>
              <a:t>Anti-glare protective glass </a:t>
            </a:r>
          </a:p>
          <a:p>
            <a:r>
              <a:rPr lang="en-US" dirty="0" smtClean="0"/>
              <a:t>Landscape or portrait capable</a:t>
            </a:r>
          </a:p>
          <a:p>
            <a:r>
              <a:rPr lang="en-US" dirty="0" smtClean="0"/>
              <a:t>Narrow, logo-free metal bezel</a:t>
            </a:r>
          </a:p>
          <a:p>
            <a:r>
              <a:rPr lang="en-US" dirty="0" smtClean="0"/>
              <a:t>Features OPS slot for a PC-free touch screen</a:t>
            </a:r>
            <a:endParaRPr lang="en-US" dirty="0"/>
          </a:p>
        </p:txBody>
      </p:sp>
      <p:sp>
        <p:nvSpPr>
          <p:cNvPr id="6" name="Title 5"/>
          <p:cNvSpPr>
            <a:spLocks noGrp="1"/>
          </p:cNvSpPr>
          <p:nvPr>
            <p:ph type="title"/>
          </p:nvPr>
        </p:nvSpPr>
        <p:spPr/>
        <p:txBody>
          <a:bodyPr/>
          <a:lstStyle/>
          <a:p>
            <a:r>
              <a:rPr lang="en-US" dirty="0" smtClean="0"/>
              <a:t>Planar EP Series Integrated Touch</a:t>
            </a:r>
            <a:endParaRPr lang="en-US" dirty="0"/>
          </a:p>
        </p:txBody>
      </p:sp>
      <p:sp>
        <p:nvSpPr>
          <p:cNvPr id="5" name="Text Placeholder 4"/>
          <p:cNvSpPr>
            <a:spLocks noGrp="1"/>
          </p:cNvSpPr>
          <p:nvPr>
            <p:ph type="body" sz="quarter" idx="20"/>
          </p:nvPr>
        </p:nvSpPr>
        <p:spPr>
          <a:xfrm>
            <a:off x="342900" y="685800"/>
            <a:ext cx="8678863" cy="373063"/>
          </a:xfrm>
        </p:spPr>
        <p:txBody>
          <a:bodyPr/>
          <a:lstStyle/>
          <a:p>
            <a:r>
              <a:rPr lang="en-US" smtClean="0"/>
              <a:t>Interactivity Meets 4K Clarity for the Ultimate Display Experience</a:t>
            </a:r>
            <a:endParaRPr lang="en-US" dirty="0"/>
          </a:p>
        </p:txBody>
      </p:sp>
      <p:grpSp>
        <p:nvGrpSpPr>
          <p:cNvPr id="14" name="Group 13"/>
          <p:cNvGrpSpPr/>
          <p:nvPr/>
        </p:nvGrpSpPr>
        <p:grpSpPr>
          <a:xfrm>
            <a:off x="4277755" y="2275381"/>
            <a:ext cx="3767278" cy="2035094"/>
            <a:chOff x="-1353150" y="1361916"/>
            <a:chExt cx="4710229" cy="2544478"/>
          </a:xfrm>
        </p:grpSpPr>
        <p:pic>
          <p:nvPicPr>
            <p:cNvPr id="15" name="Picture 4"/>
            <p:cNvPicPr>
              <a:picLocks noChangeAspect="1" noChangeArrowheads="1"/>
            </p:cNvPicPr>
            <p:nvPr/>
          </p:nvPicPr>
          <p:blipFill>
            <a:blip r:embed="rId2" cstate="print"/>
            <a:srcRect/>
            <a:stretch>
              <a:fillRect/>
            </a:stretch>
          </p:blipFill>
          <p:spPr bwMode="auto">
            <a:xfrm>
              <a:off x="-1353150" y="1361916"/>
              <a:ext cx="3579962" cy="2494785"/>
            </a:xfrm>
            <a:prstGeom prst="rect">
              <a:avLst/>
            </a:prstGeom>
            <a:noFill/>
            <a:ln w="9525">
              <a:noFill/>
              <a:miter lim="800000"/>
              <a:headEnd/>
              <a:tailEnd/>
            </a:ln>
            <a:effectLst/>
          </p:spPr>
        </p:pic>
        <p:pic>
          <p:nvPicPr>
            <p:cNvPr id="16" name="Picture 3"/>
            <p:cNvPicPr>
              <a:picLocks noChangeAspect="1" noChangeArrowheads="1"/>
            </p:cNvPicPr>
            <p:nvPr/>
          </p:nvPicPr>
          <p:blipFill>
            <a:blip r:embed="rId3" cstate="print"/>
            <a:srcRect/>
            <a:stretch>
              <a:fillRect/>
            </a:stretch>
          </p:blipFill>
          <p:spPr bwMode="auto">
            <a:xfrm>
              <a:off x="743849" y="1993617"/>
              <a:ext cx="2613230" cy="1912777"/>
            </a:xfrm>
            <a:prstGeom prst="rect">
              <a:avLst/>
            </a:prstGeom>
            <a:noFill/>
            <a:ln w="9525">
              <a:noFill/>
              <a:miter lim="800000"/>
              <a:headEnd/>
              <a:tailEnd/>
            </a:ln>
            <a:effectLst/>
          </p:spPr>
        </p:pic>
      </p:grpSp>
    </p:spTree>
    <p:extLst>
      <p:ext uri="{BB962C8B-B14F-4D97-AF65-F5344CB8AC3E}">
        <p14:creationId xmlns:p14="http://schemas.microsoft.com/office/powerpoint/2010/main" val="33321596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a:xfrm>
            <a:off x="536079" y="1406626"/>
            <a:ext cx="8195733" cy="685800"/>
          </a:xfrm>
        </p:spPr>
        <p:txBody>
          <a:bodyPr/>
          <a:lstStyle/>
          <a:p>
            <a:r>
              <a:rPr lang="en-US" dirty="0" smtClean="0"/>
              <a:t>Available in stand-alone and OPS models</a:t>
            </a:r>
          </a:p>
          <a:p>
            <a:r>
              <a:rPr lang="en-US" dirty="0" smtClean="0"/>
              <a:t>Support for portrait or landscape display orientation</a:t>
            </a:r>
          </a:p>
          <a:p>
            <a:r>
              <a:rPr lang="en-US" dirty="0" smtClean="0"/>
              <a:t>8GB memory, Ethernet and built-in </a:t>
            </a:r>
            <a:r>
              <a:rPr lang="en-US" dirty="0" err="1" smtClean="0"/>
              <a:t>WiFi</a:t>
            </a:r>
            <a:endParaRPr lang="en-US" dirty="0" smtClean="0"/>
          </a:p>
          <a:p>
            <a:r>
              <a:rPr lang="en-US" dirty="0" smtClean="0"/>
              <a:t>H.265 video codec for streaming 4K video</a:t>
            </a:r>
          </a:p>
          <a:p>
            <a:r>
              <a:rPr lang="en-US" dirty="0" smtClean="0"/>
              <a:t>Includes </a:t>
            </a:r>
            <a:r>
              <a:rPr lang="en-US" dirty="0" err="1" smtClean="0"/>
              <a:t>ContentSmart</a:t>
            </a:r>
            <a:r>
              <a:rPr lang="en-US" dirty="0" smtClean="0"/>
              <a:t>™ Software – FREE</a:t>
            </a:r>
          </a:p>
          <a:p>
            <a:pPr lvl="2"/>
            <a:r>
              <a:rPr lang="en-US" dirty="0" smtClean="0"/>
              <a:t>Easy-to-use, built-in digital signage templates</a:t>
            </a:r>
          </a:p>
          <a:p>
            <a:pPr lvl="2"/>
            <a:r>
              <a:rPr lang="en-US" dirty="0" smtClean="0"/>
              <a:t>Use existing assets – pictures, videos,  PPTs, audio</a:t>
            </a:r>
          </a:p>
          <a:p>
            <a:pPr lvl="2"/>
            <a:r>
              <a:rPr lang="en-US" dirty="0" smtClean="0"/>
              <a:t>Repeat looping, weekly, monthly or special day scheduling of playlists</a:t>
            </a:r>
            <a:endParaRPr lang="en-US" dirty="0"/>
          </a:p>
        </p:txBody>
      </p:sp>
      <p:sp>
        <p:nvSpPr>
          <p:cNvPr id="6" name="Title 5"/>
          <p:cNvSpPr>
            <a:spLocks noGrp="1"/>
          </p:cNvSpPr>
          <p:nvPr>
            <p:ph type="title"/>
          </p:nvPr>
        </p:nvSpPr>
        <p:spPr/>
        <p:txBody>
          <a:bodyPr/>
          <a:lstStyle/>
          <a:p>
            <a:r>
              <a:rPr lang="en-US" dirty="0" smtClean="0"/>
              <a:t>Planar</a:t>
            </a:r>
            <a:r>
              <a:rPr lang="en-US" baseline="30000" dirty="0" smtClean="0"/>
              <a:t>®</a:t>
            </a:r>
            <a:r>
              <a:rPr lang="en-US" dirty="0" smtClean="0"/>
              <a:t> </a:t>
            </a:r>
            <a:r>
              <a:rPr lang="en-US" dirty="0" err="1"/>
              <a:t>ContentSmart</a:t>
            </a:r>
            <a:r>
              <a:rPr lang="en-US" dirty="0"/>
              <a:t>™ </a:t>
            </a:r>
            <a:r>
              <a:rPr lang="en-US" dirty="0" smtClean="0"/>
              <a:t>4K Media Players</a:t>
            </a:r>
            <a:endParaRPr lang="en-US" dirty="0"/>
          </a:p>
        </p:txBody>
      </p:sp>
      <p:sp>
        <p:nvSpPr>
          <p:cNvPr id="5" name="Text Placeholder 4"/>
          <p:cNvSpPr>
            <a:spLocks noGrp="1"/>
          </p:cNvSpPr>
          <p:nvPr>
            <p:ph type="body" sz="quarter" idx="20"/>
          </p:nvPr>
        </p:nvSpPr>
        <p:spPr>
          <a:xfrm>
            <a:off x="342900" y="685800"/>
            <a:ext cx="8678863" cy="373063"/>
          </a:xfrm>
        </p:spPr>
        <p:txBody>
          <a:bodyPr/>
          <a:lstStyle/>
          <a:p>
            <a:r>
              <a:rPr lang="en-US" dirty="0" smtClean="0"/>
              <a:t>Design, monitor and manage 4K digital signage content</a:t>
            </a:r>
            <a:endParaRPr lang="en-US" dirty="0"/>
          </a:p>
        </p:txBody>
      </p:sp>
      <p:sp>
        <p:nvSpPr>
          <p:cNvPr id="11" name="TextBox 64"/>
          <p:cNvSpPr txBox="1"/>
          <p:nvPr/>
        </p:nvSpPr>
        <p:spPr>
          <a:xfrm>
            <a:off x="6035551" y="2774602"/>
            <a:ext cx="983346" cy="276999"/>
          </a:xfrm>
          <a:prstGeom prst="rect">
            <a:avLst/>
          </a:prstGeom>
          <a:noFill/>
        </p:spPr>
        <p:txBody>
          <a:bodyPr wrap="none" rtlCol="0">
            <a:spAutoFit/>
          </a:bodyPr>
          <a:lstStyle>
            <a:defPPr>
              <a:defRPr lang="en-US"/>
            </a:defPPr>
            <a:lvl1pPr algn="l" rtl="0" fontAlgn="base">
              <a:spcBef>
                <a:spcPct val="0"/>
              </a:spcBef>
              <a:spcAft>
                <a:spcPct val="0"/>
              </a:spcAft>
              <a:defRPr sz="2000" kern="1200">
                <a:solidFill>
                  <a:schemeClr val="tx1"/>
                </a:solidFill>
                <a:latin typeface="Arial" charset="0"/>
                <a:ea typeface="+mn-ea"/>
                <a:cs typeface="Arial" charset="0"/>
              </a:defRPr>
            </a:lvl1pPr>
            <a:lvl2pPr marL="457200" algn="l" rtl="0" fontAlgn="base">
              <a:spcBef>
                <a:spcPct val="0"/>
              </a:spcBef>
              <a:spcAft>
                <a:spcPct val="0"/>
              </a:spcAft>
              <a:defRPr sz="2000" kern="1200">
                <a:solidFill>
                  <a:schemeClr val="tx1"/>
                </a:solidFill>
                <a:latin typeface="Arial" charset="0"/>
                <a:ea typeface="+mn-ea"/>
                <a:cs typeface="Arial" charset="0"/>
              </a:defRPr>
            </a:lvl2pPr>
            <a:lvl3pPr marL="914400" algn="l" rtl="0" fontAlgn="base">
              <a:spcBef>
                <a:spcPct val="0"/>
              </a:spcBef>
              <a:spcAft>
                <a:spcPct val="0"/>
              </a:spcAft>
              <a:defRPr sz="2000" kern="1200">
                <a:solidFill>
                  <a:schemeClr val="tx1"/>
                </a:solidFill>
                <a:latin typeface="Arial" charset="0"/>
                <a:ea typeface="+mn-ea"/>
                <a:cs typeface="Arial" charset="0"/>
              </a:defRPr>
            </a:lvl3pPr>
            <a:lvl4pPr marL="1371600" algn="l" rtl="0" fontAlgn="base">
              <a:spcBef>
                <a:spcPct val="0"/>
              </a:spcBef>
              <a:spcAft>
                <a:spcPct val="0"/>
              </a:spcAft>
              <a:defRPr sz="2000" kern="1200">
                <a:solidFill>
                  <a:schemeClr val="tx1"/>
                </a:solidFill>
                <a:latin typeface="Arial" charset="0"/>
                <a:ea typeface="+mn-ea"/>
                <a:cs typeface="Arial" charset="0"/>
              </a:defRPr>
            </a:lvl4pPr>
            <a:lvl5pPr marL="1828800" algn="l"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a:lstStyle>
          <a:p>
            <a:pPr marL="347663" indent="-347663">
              <a:buClr>
                <a:schemeClr val="accent6"/>
              </a:buClr>
            </a:pPr>
            <a:r>
              <a:rPr lang="en-US" sz="1200" i="1" dirty="0" smtClean="0">
                <a:solidFill>
                  <a:schemeClr val="bg1"/>
                </a:solidFill>
                <a:latin typeface="Myriad Pro" pitchFamily="34" charset="0"/>
              </a:rPr>
              <a:t>Applications:</a:t>
            </a:r>
          </a:p>
        </p:txBody>
      </p:sp>
      <p:sp>
        <p:nvSpPr>
          <p:cNvPr id="12" name="TextBox 11"/>
          <p:cNvSpPr txBox="1"/>
          <p:nvPr/>
        </p:nvSpPr>
        <p:spPr>
          <a:xfrm>
            <a:off x="6035551" y="3003189"/>
            <a:ext cx="3030628" cy="646331"/>
          </a:xfrm>
          <a:prstGeom prst="rect">
            <a:avLst/>
          </a:prstGeom>
          <a:noFill/>
        </p:spPr>
        <p:txBody>
          <a:bodyPr wrap="square" rtlCol="0">
            <a:spAutoFit/>
          </a:bodyPr>
          <a:lstStyle/>
          <a:p>
            <a:pPr>
              <a:buClr>
                <a:schemeClr val="accent6"/>
              </a:buClr>
            </a:pPr>
            <a:r>
              <a:rPr lang="en-US" sz="1200" i="1" dirty="0" smtClean="0">
                <a:solidFill>
                  <a:schemeClr val="bg1"/>
                </a:solidFill>
                <a:latin typeface="Myriad Pro" panose="020B0503030403020204" pitchFamily="34" charset="0"/>
              </a:rPr>
              <a:t>Advertising | Brand Communications | Entertainment</a:t>
            </a:r>
            <a:r>
              <a:rPr lang="en-US" sz="1200" i="1" dirty="0">
                <a:solidFill>
                  <a:schemeClr val="bg1"/>
                </a:solidFill>
                <a:latin typeface="Myriad Pro" panose="020B0503030403020204" pitchFamily="34" charset="0"/>
              </a:rPr>
              <a:t> | </a:t>
            </a:r>
            <a:r>
              <a:rPr lang="en-US" sz="1200" i="1" dirty="0" smtClean="0">
                <a:solidFill>
                  <a:schemeClr val="bg1"/>
                </a:solidFill>
                <a:latin typeface="Myriad Pro" panose="020B0503030403020204" pitchFamily="34" charset="0"/>
              </a:rPr>
              <a:t>Menu Boards | Employee Communications | Lobby Signage </a:t>
            </a:r>
            <a:r>
              <a:rPr lang="en-US" sz="1200" i="1" dirty="0">
                <a:solidFill>
                  <a:schemeClr val="bg1"/>
                </a:solidFill>
                <a:latin typeface="Myriad Pro" panose="020B0503030403020204" pitchFamily="34" charset="0"/>
              </a:rPr>
              <a:t>| </a:t>
            </a:r>
            <a:endParaRPr lang="en-US" sz="1200" i="1" dirty="0" smtClean="0">
              <a:solidFill>
                <a:schemeClr val="bg1"/>
              </a:solidFill>
              <a:latin typeface="Myriad Pro" panose="020B0503030403020204" pitchFamily="34" charset="0"/>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1480952"/>
            <a:ext cx="2746834" cy="1428116"/>
          </a:xfrm>
          <a:prstGeom prst="rect">
            <a:avLst/>
          </a:prstGeom>
        </p:spPr>
      </p:pic>
    </p:spTree>
    <p:extLst>
      <p:ext uri="{BB962C8B-B14F-4D97-AF65-F5344CB8AC3E}">
        <p14:creationId xmlns:p14="http://schemas.microsoft.com/office/powerpoint/2010/main" val="22383639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5"/>
          </p:nvPr>
        </p:nvSpPr>
        <p:spPr>
          <a:xfrm>
            <a:off x="533709" y="1381155"/>
            <a:ext cx="3837253" cy="2489320"/>
          </a:xfrm>
        </p:spPr>
        <p:txBody>
          <a:bodyPr/>
          <a:lstStyle/>
          <a:p>
            <a:pPr marL="55563" indent="0"/>
            <a:r>
              <a:rPr lang="en-US" dirty="0" smtClean="0"/>
              <a:t>As a global leader in display technology, Planar innovates and redefines the standards for display design, performance, and reliability. With a range of full HD large format LCD displays for digital signage and commercial applications, Planar provides the most comprehensive and unique lines in the industry. </a:t>
            </a:r>
            <a:endParaRPr lang="en-US" dirty="0"/>
          </a:p>
        </p:txBody>
      </p:sp>
      <p:sp>
        <p:nvSpPr>
          <p:cNvPr id="8" name="Title 7"/>
          <p:cNvSpPr>
            <a:spLocks noGrp="1"/>
          </p:cNvSpPr>
          <p:nvPr>
            <p:ph type="title"/>
          </p:nvPr>
        </p:nvSpPr>
        <p:spPr/>
        <p:txBody>
          <a:bodyPr/>
          <a:lstStyle/>
          <a:p>
            <a:r>
              <a:rPr lang="en-US" smtClean="0"/>
              <a:t>Planar Full HD LCD Displays</a:t>
            </a:r>
            <a:endParaRPr lang="en-US" dirty="0"/>
          </a:p>
        </p:txBody>
      </p:sp>
      <p:pic>
        <p:nvPicPr>
          <p:cNvPr id="7" name="Picture Placeholder 8" descr="Large Format Banner_2014.png"/>
          <p:cNvPicPr>
            <a:picLocks noChangeAspect="1"/>
          </p:cNvPicPr>
          <p:nvPr/>
        </p:nvPicPr>
        <p:blipFill>
          <a:blip r:embed="rId2" cstate="print"/>
          <a:stretch>
            <a:fillRect/>
          </a:stretch>
        </p:blipFill>
        <p:spPr>
          <a:xfrm>
            <a:off x="4564830" y="1477460"/>
            <a:ext cx="3966719" cy="1727877"/>
          </a:xfrm>
          <a:prstGeom prst="rect">
            <a:avLst/>
          </a:prstGeom>
          <a:noFill/>
          <a:ln>
            <a:noFill/>
          </a:ln>
        </p:spPr>
      </p:pic>
    </p:spTree>
    <p:extLst>
      <p:ext uri="{BB962C8B-B14F-4D97-AF65-F5344CB8AC3E}">
        <p14:creationId xmlns:p14="http://schemas.microsoft.com/office/powerpoint/2010/main" val="36696988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a:xfrm>
            <a:off x="415925" y="1100266"/>
            <a:ext cx="8553451" cy="3703509"/>
          </a:xfrm>
        </p:spPr>
        <p:txBody>
          <a:bodyPr numCol="2"/>
          <a:lstStyle/>
          <a:p>
            <a:r>
              <a:rPr lang="en-US" dirty="0" smtClean="0"/>
              <a:t>Available in 55", 65“ sizes</a:t>
            </a:r>
          </a:p>
          <a:p>
            <a:r>
              <a:rPr lang="en-US" dirty="0" smtClean="0"/>
              <a:t>Full HD resolution</a:t>
            </a:r>
          </a:p>
          <a:p>
            <a:r>
              <a:rPr lang="en-US" dirty="0" smtClean="0"/>
              <a:t>Supports up to 24x7 operation</a:t>
            </a:r>
          </a:p>
          <a:p>
            <a:r>
              <a:rPr lang="en-US" dirty="0" smtClean="0"/>
              <a:t>500 nits of brightness</a:t>
            </a:r>
          </a:p>
          <a:p>
            <a:r>
              <a:rPr lang="en-US" dirty="0" smtClean="0"/>
              <a:t>Landscape or portrait orientation</a:t>
            </a:r>
          </a:p>
          <a:p>
            <a:r>
              <a:rPr lang="en-US" dirty="0" smtClean="0"/>
              <a:t>Built-in speakers</a:t>
            </a:r>
          </a:p>
          <a:p>
            <a:r>
              <a:rPr lang="en-US" dirty="0" smtClean="0"/>
              <a:t>Comprehensive set of inputs and control</a:t>
            </a:r>
          </a:p>
          <a:p>
            <a:r>
              <a:rPr lang="en-US" dirty="0" smtClean="0"/>
              <a:t>Logo-free metal bezels</a:t>
            </a:r>
          </a:p>
          <a:p>
            <a:r>
              <a:rPr lang="en-US" dirty="0" smtClean="0"/>
              <a:t>Ultra-slim and energy efficient LED backlight</a:t>
            </a:r>
          </a:p>
          <a:p>
            <a:r>
              <a:rPr lang="en-US" dirty="0" smtClean="0"/>
              <a:t>Touch models available</a:t>
            </a:r>
            <a:endParaRPr lang="en-US" dirty="0"/>
          </a:p>
        </p:txBody>
      </p:sp>
      <p:sp>
        <p:nvSpPr>
          <p:cNvPr id="6" name="Title 5"/>
          <p:cNvSpPr>
            <a:spLocks noGrp="1"/>
          </p:cNvSpPr>
          <p:nvPr>
            <p:ph type="title"/>
          </p:nvPr>
        </p:nvSpPr>
        <p:spPr/>
        <p:txBody>
          <a:bodyPr/>
          <a:lstStyle/>
          <a:p>
            <a:r>
              <a:rPr lang="en-US" dirty="0" smtClean="0"/>
              <a:t>Planar PS Series</a:t>
            </a:r>
            <a:endParaRPr lang="en-US" dirty="0"/>
          </a:p>
        </p:txBody>
      </p:sp>
      <p:sp>
        <p:nvSpPr>
          <p:cNvPr id="5" name="Text Placeholder 4"/>
          <p:cNvSpPr>
            <a:spLocks noGrp="1"/>
          </p:cNvSpPr>
          <p:nvPr>
            <p:ph type="body" sz="quarter" idx="20"/>
          </p:nvPr>
        </p:nvSpPr>
        <p:spPr>
          <a:xfrm>
            <a:off x="342900" y="685800"/>
            <a:ext cx="8678863" cy="373063"/>
          </a:xfrm>
        </p:spPr>
        <p:txBody>
          <a:bodyPr/>
          <a:lstStyle/>
          <a:p>
            <a:r>
              <a:rPr lang="en-US" dirty="0" smtClean="0"/>
              <a:t>Commercial-Grade Digital Signage Displays</a:t>
            </a:r>
            <a:endParaRPr lang="en-US"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5776" y="727203"/>
            <a:ext cx="2106862" cy="3365372"/>
          </a:xfrm>
          <a:prstGeom prst="rect">
            <a:avLst/>
          </a:prstGeom>
        </p:spPr>
      </p:pic>
    </p:spTree>
    <p:extLst>
      <p:ext uri="{BB962C8B-B14F-4D97-AF65-F5344CB8AC3E}">
        <p14:creationId xmlns:p14="http://schemas.microsoft.com/office/powerpoint/2010/main" val="8789271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9"/>
          </p:nvPr>
        </p:nvSpPr>
        <p:spPr>
          <a:xfrm>
            <a:off x="338317" y="1141649"/>
            <a:ext cx="4019674" cy="2627214"/>
          </a:xfrm>
        </p:spPr>
        <p:txBody>
          <a:bodyPr/>
          <a:lstStyle/>
          <a:p>
            <a:pPr marL="0" indent="0"/>
            <a:r>
              <a:rPr lang="en-US" sz="1600" dirty="0" smtClean="0"/>
              <a:t>Planar large format LCD displays are designed for demanding applications with high durability and performance requirements.  From communicating information to enhancing ambiance, Planar large format  LCD display lines are the ideal complement to any retail store, lobby, control room, or other professional application. </a:t>
            </a:r>
            <a:endParaRPr lang="en-US" sz="1600" dirty="0"/>
          </a:p>
        </p:txBody>
      </p:sp>
      <p:sp>
        <p:nvSpPr>
          <p:cNvPr id="8" name="Title 7"/>
          <p:cNvSpPr>
            <a:spLocks noGrp="1"/>
          </p:cNvSpPr>
          <p:nvPr>
            <p:ph type="title"/>
          </p:nvPr>
        </p:nvSpPr>
        <p:spPr/>
        <p:txBody>
          <a:bodyPr/>
          <a:lstStyle/>
          <a:p>
            <a:r>
              <a:rPr lang="en-US" smtClean="0"/>
              <a:t>Planar Large Format LCD Displays</a:t>
            </a:r>
            <a:endParaRPr lang="en-US" dirty="0"/>
          </a:p>
        </p:txBody>
      </p:sp>
      <p:pic>
        <p:nvPicPr>
          <p:cNvPr id="9" name="Picture Placeholder 8" descr="Large Format Banner_2014.png"/>
          <p:cNvPicPr>
            <a:picLocks noGrp="1" noChangeAspect="1"/>
          </p:cNvPicPr>
          <p:nvPr>
            <p:ph type="pic" sz="quarter" idx="12"/>
          </p:nvPr>
        </p:nvPicPr>
        <p:blipFill>
          <a:blip r:embed="rId2" cstate="print"/>
          <a:stretch>
            <a:fillRect/>
          </a:stretch>
        </p:blipFill>
        <p:spPr>
          <a:xfrm>
            <a:off x="4489030" y="1230348"/>
            <a:ext cx="4353804" cy="1896488"/>
          </a:xfrm>
          <a:prstGeom prst="rect">
            <a:avLst/>
          </a:prstGeom>
          <a:noFill/>
          <a:ln>
            <a:noFill/>
          </a:ln>
        </p:spPr>
      </p:pic>
    </p:spTree>
    <p:extLst>
      <p:ext uri="{BB962C8B-B14F-4D97-AF65-F5344CB8AC3E}">
        <p14:creationId xmlns:p14="http://schemas.microsoft.com/office/powerpoint/2010/main" val="20139030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a:xfrm>
            <a:off x="419100" y="1297441"/>
            <a:ext cx="4682290" cy="2940209"/>
          </a:xfrm>
        </p:spPr>
        <p:txBody>
          <a:bodyPr/>
          <a:lstStyle/>
          <a:p>
            <a:r>
              <a:rPr lang="en-US" dirty="0" smtClean="0"/>
              <a:t>Available in 46", 55" and 65” sizes</a:t>
            </a:r>
          </a:p>
          <a:p>
            <a:r>
              <a:rPr lang="en-US" dirty="0" smtClean="0"/>
              <a:t>Supports up to 20 simultaneous touch points</a:t>
            </a:r>
          </a:p>
          <a:p>
            <a:r>
              <a:rPr lang="en-US" dirty="0" smtClean="0"/>
              <a:t>IR touch technology</a:t>
            </a:r>
          </a:p>
          <a:p>
            <a:r>
              <a:rPr lang="en-US" dirty="0" smtClean="0"/>
              <a:t>Ultra-slim profile with no bulky overlay</a:t>
            </a:r>
          </a:p>
          <a:p>
            <a:r>
              <a:rPr lang="en-US" dirty="0" smtClean="0"/>
              <a:t>Landscape or portrait orientation</a:t>
            </a:r>
          </a:p>
          <a:p>
            <a:r>
              <a:rPr lang="en-US" dirty="0" smtClean="0"/>
              <a:t>Energy-efficient LED backlight</a:t>
            </a:r>
          </a:p>
          <a:p>
            <a:r>
              <a:rPr lang="en-US" dirty="0" smtClean="0"/>
              <a:t>Narrow, logo-free metal bezel</a:t>
            </a:r>
            <a:endParaRPr lang="en-US" dirty="0"/>
          </a:p>
        </p:txBody>
      </p:sp>
      <p:sp>
        <p:nvSpPr>
          <p:cNvPr id="6" name="Title 5"/>
          <p:cNvSpPr>
            <a:spLocks noGrp="1"/>
          </p:cNvSpPr>
          <p:nvPr>
            <p:ph type="title"/>
          </p:nvPr>
        </p:nvSpPr>
        <p:spPr/>
        <p:txBody>
          <a:bodyPr/>
          <a:lstStyle/>
          <a:p>
            <a:r>
              <a:rPr lang="en-US" dirty="0" smtClean="0"/>
              <a:t>Planar PS Series Touch Displays</a:t>
            </a:r>
            <a:endParaRPr lang="en-US" dirty="0"/>
          </a:p>
        </p:txBody>
      </p:sp>
      <p:sp>
        <p:nvSpPr>
          <p:cNvPr id="5" name="Text Placeholder 4"/>
          <p:cNvSpPr>
            <a:spLocks noGrp="1"/>
          </p:cNvSpPr>
          <p:nvPr>
            <p:ph type="body" sz="quarter" idx="20"/>
          </p:nvPr>
        </p:nvSpPr>
        <p:spPr>
          <a:xfrm>
            <a:off x="342900" y="685800"/>
            <a:ext cx="8678863" cy="373063"/>
          </a:xfrm>
        </p:spPr>
        <p:txBody>
          <a:bodyPr/>
          <a:lstStyle/>
          <a:p>
            <a:r>
              <a:rPr lang="en-US" smtClean="0"/>
              <a:t>Interactive Commercial LCD Displays</a:t>
            </a:r>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52144" y="1133389"/>
            <a:ext cx="3668748" cy="2556659"/>
          </a:xfrm>
          <a:prstGeom prst="rect">
            <a:avLst/>
          </a:prstGeom>
        </p:spPr>
      </p:pic>
    </p:spTree>
    <p:extLst>
      <p:ext uri="{BB962C8B-B14F-4D97-AF65-F5344CB8AC3E}">
        <p14:creationId xmlns:p14="http://schemas.microsoft.com/office/powerpoint/2010/main" val="19979881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a:xfrm>
            <a:off x="536079" y="1386154"/>
            <a:ext cx="8195733" cy="685800"/>
          </a:xfrm>
        </p:spPr>
        <p:txBody>
          <a:bodyPr/>
          <a:lstStyle/>
          <a:p>
            <a:pPr marL="411480" lvl="1">
              <a:spcBef>
                <a:spcPts val="700"/>
              </a:spcBef>
            </a:pPr>
            <a:r>
              <a:rPr lang="en-US" dirty="0" smtClean="0"/>
              <a:t>Available in 43“, 48”, 55“ and 65” sizes </a:t>
            </a:r>
          </a:p>
          <a:p>
            <a:pPr marL="411480" lvl="1">
              <a:spcBef>
                <a:spcPts val="700"/>
              </a:spcBef>
            </a:pPr>
            <a:r>
              <a:rPr lang="en-US" dirty="0" smtClean="0"/>
              <a:t>Slim profile, ADA compliant</a:t>
            </a:r>
          </a:p>
          <a:p>
            <a:pPr marL="411480" lvl="1">
              <a:spcBef>
                <a:spcPts val="700"/>
              </a:spcBef>
            </a:pPr>
            <a:r>
              <a:rPr lang="en-US" dirty="0" smtClean="0"/>
              <a:t>Narrow logo-free bezel </a:t>
            </a:r>
          </a:p>
          <a:p>
            <a:pPr marL="411480" lvl="1">
              <a:spcBef>
                <a:spcPts val="700"/>
              </a:spcBef>
            </a:pPr>
            <a:r>
              <a:rPr lang="en-US" dirty="0" smtClean="0"/>
              <a:t>Landscape and portrait flexibility</a:t>
            </a:r>
          </a:p>
          <a:p>
            <a:pPr marL="411480" lvl="1">
              <a:spcBef>
                <a:spcPts val="700"/>
              </a:spcBef>
            </a:pPr>
            <a:r>
              <a:rPr lang="en-US" dirty="0" smtClean="0"/>
              <a:t>USB media playback with scheduling</a:t>
            </a:r>
          </a:p>
          <a:p>
            <a:pPr marL="411480" lvl="1">
              <a:spcBef>
                <a:spcPts val="700"/>
              </a:spcBef>
            </a:pPr>
            <a:r>
              <a:rPr lang="en-US" dirty="0" smtClean="0"/>
              <a:t>Full array of connectivity and control</a:t>
            </a:r>
          </a:p>
          <a:p>
            <a:pPr marL="411480" lvl="1">
              <a:spcBef>
                <a:spcPts val="700"/>
              </a:spcBef>
            </a:pPr>
            <a:r>
              <a:rPr lang="en-US" dirty="0" smtClean="0"/>
              <a:t>Built-in speakers</a:t>
            </a:r>
          </a:p>
          <a:p>
            <a:pPr marL="411480" lvl="1">
              <a:spcBef>
                <a:spcPts val="700"/>
              </a:spcBef>
            </a:pPr>
            <a:r>
              <a:rPr lang="en-US" dirty="0" smtClean="0"/>
              <a:t>Industry-leading energy efficiency</a:t>
            </a:r>
            <a:endParaRPr lang="en-US" dirty="0"/>
          </a:p>
        </p:txBody>
      </p:sp>
      <p:sp>
        <p:nvSpPr>
          <p:cNvPr id="6" name="Title 5"/>
          <p:cNvSpPr>
            <a:spLocks noGrp="1"/>
          </p:cNvSpPr>
          <p:nvPr>
            <p:ph type="title"/>
          </p:nvPr>
        </p:nvSpPr>
        <p:spPr/>
        <p:txBody>
          <a:bodyPr/>
          <a:lstStyle/>
          <a:p>
            <a:r>
              <a:rPr lang="en-US" smtClean="0"/>
              <a:t>Planar Simplicity Series </a:t>
            </a:r>
            <a:endParaRPr lang="en-US" dirty="0"/>
          </a:p>
        </p:txBody>
      </p:sp>
      <p:sp>
        <p:nvSpPr>
          <p:cNvPr id="5" name="Text Placeholder 4"/>
          <p:cNvSpPr>
            <a:spLocks noGrp="1"/>
          </p:cNvSpPr>
          <p:nvPr>
            <p:ph type="body" sz="quarter" idx="20"/>
          </p:nvPr>
        </p:nvSpPr>
        <p:spPr>
          <a:xfrm>
            <a:off x="342900" y="685800"/>
            <a:ext cx="8678863" cy="373063"/>
          </a:xfrm>
        </p:spPr>
        <p:txBody>
          <a:bodyPr/>
          <a:lstStyle/>
          <a:p>
            <a:r>
              <a:rPr lang="en-US" smtClean="0"/>
              <a:t>Cost-Effective Digital Signage Displays</a:t>
            </a:r>
            <a:endParaRPr lang="en-US" dirty="0"/>
          </a:p>
        </p:txBody>
      </p:sp>
      <p:pic>
        <p:nvPicPr>
          <p:cNvPr id="10" name="Picture 2" descr="http://www.planar.com/imagegen/lowres/ix/media/434556/simplicity-front-qs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51508" y="1048885"/>
            <a:ext cx="4860679" cy="339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2895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a:xfrm>
            <a:off x="536079" y="1386154"/>
            <a:ext cx="4383939" cy="685800"/>
          </a:xfrm>
        </p:spPr>
        <p:txBody>
          <a:bodyPr/>
          <a:lstStyle/>
          <a:p>
            <a:r>
              <a:rPr lang="en-US" dirty="0" smtClean="0"/>
              <a:t>Collaborative software for basic annotation and </a:t>
            </a:r>
            <a:r>
              <a:rPr lang="en-US" dirty="0" err="1" smtClean="0"/>
              <a:t>whiteboarding</a:t>
            </a:r>
            <a:r>
              <a:rPr lang="en-US" dirty="0" smtClean="0"/>
              <a:t> in meeting rooms and classrooms</a:t>
            </a:r>
          </a:p>
          <a:p>
            <a:r>
              <a:rPr lang="en-US" dirty="0" smtClean="0"/>
              <a:t>Easy to use - open any application, write, save, send</a:t>
            </a:r>
          </a:p>
          <a:p>
            <a:r>
              <a:rPr lang="en-US" dirty="0" smtClean="0"/>
              <a:t>Optimized for resolutions up to 4K</a:t>
            </a:r>
          </a:p>
          <a:p>
            <a:r>
              <a:rPr lang="en-US" dirty="0" smtClean="0"/>
              <a:t>Single licenses included with most Planar large format touch screens </a:t>
            </a:r>
          </a:p>
          <a:p>
            <a:r>
              <a:rPr lang="en-US" dirty="0" smtClean="0"/>
              <a:t>Additional licenses available for purchase </a:t>
            </a:r>
          </a:p>
          <a:p>
            <a:pPr lvl="0"/>
            <a:endParaRPr lang="en-US" dirty="0" smtClean="0"/>
          </a:p>
          <a:p>
            <a:endParaRPr lang="en-US" dirty="0"/>
          </a:p>
        </p:txBody>
      </p:sp>
      <p:sp>
        <p:nvSpPr>
          <p:cNvPr id="3" name="Title 2"/>
          <p:cNvSpPr>
            <a:spLocks noGrp="1"/>
          </p:cNvSpPr>
          <p:nvPr>
            <p:ph type="title"/>
          </p:nvPr>
        </p:nvSpPr>
        <p:spPr/>
        <p:txBody>
          <a:bodyPr/>
          <a:lstStyle/>
          <a:p>
            <a:r>
              <a:rPr lang="en-US" smtClean="0"/>
              <a:t>Planar TouchMark</a:t>
            </a:r>
            <a:endParaRPr lang="en-US" dirty="0"/>
          </a:p>
        </p:txBody>
      </p:sp>
      <p:sp>
        <p:nvSpPr>
          <p:cNvPr id="11" name="Text Placeholder 10"/>
          <p:cNvSpPr>
            <a:spLocks noGrp="1"/>
          </p:cNvSpPr>
          <p:nvPr>
            <p:ph type="body" sz="quarter" idx="21"/>
          </p:nvPr>
        </p:nvSpPr>
        <p:spPr/>
        <p:txBody>
          <a:bodyPr/>
          <a:lstStyle/>
          <a:p>
            <a:r>
              <a:rPr lang="en-US" smtClean="0"/>
              <a:t>Essential collaboration tools for on-screen annotation and whiteboarding</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8632" y="1386154"/>
            <a:ext cx="3535408" cy="2356939"/>
          </a:xfrm>
          <a:prstGeom prst="rect">
            <a:avLst/>
          </a:prstGeom>
        </p:spPr>
      </p:pic>
      <p:pic>
        <p:nvPicPr>
          <p:cNvPr id="13" name="Picture 12"/>
          <p:cNvPicPr>
            <a:picLocks noChangeAspect="1"/>
          </p:cNvPicPr>
          <p:nvPr/>
        </p:nvPicPr>
        <p:blipFill>
          <a:blip r:embed="rId4"/>
          <a:stretch>
            <a:fillRect/>
          </a:stretch>
        </p:blipFill>
        <p:spPr>
          <a:xfrm>
            <a:off x="4821476" y="3325307"/>
            <a:ext cx="1092929" cy="1092929"/>
          </a:xfrm>
          <a:prstGeom prst="rect">
            <a:avLst/>
          </a:prstGeom>
          <a:ln w="28575">
            <a:solidFill>
              <a:schemeClr val="bg2"/>
            </a:solidFill>
          </a:ln>
        </p:spPr>
      </p:pic>
    </p:spTree>
    <p:extLst>
      <p:ext uri="{BB962C8B-B14F-4D97-AF65-F5344CB8AC3E}">
        <p14:creationId xmlns:p14="http://schemas.microsoft.com/office/powerpoint/2010/main" val="5427984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5"/>
          </p:nvPr>
        </p:nvSpPr>
        <p:spPr>
          <a:xfrm>
            <a:off x="533709" y="1381154"/>
            <a:ext cx="4361426" cy="2482445"/>
          </a:xfrm>
        </p:spPr>
        <p:txBody>
          <a:bodyPr/>
          <a:lstStyle/>
          <a:p>
            <a:pPr marL="55563" indent="0"/>
            <a:r>
              <a:rPr lang="en-US" dirty="0" smtClean="0"/>
              <a:t>Planar provides a variety of accessories for our large format LCD displays. Whether your display requires a tabletop stand or a wall mount, Planar accessories are fully adjustable and easy to install.  Planar mounting solutions have high weight capacities, are built for commercial applications, and are fully adjustable with tilt and rotational movement.</a:t>
            </a:r>
            <a:endParaRPr lang="en-US" dirty="0"/>
          </a:p>
        </p:txBody>
      </p:sp>
      <p:sp>
        <p:nvSpPr>
          <p:cNvPr id="8" name="Title 7"/>
          <p:cNvSpPr>
            <a:spLocks noGrp="1"/>
          </p:cNvSpPr>
          <p:nvPr>
            <p:ph type="title"/>
          </p:nvPr>
        </p:nvSpPr>
        <p:spPr/>
        <p:txBody>
          <a:bodyPr/>
          <a:lstStyle/>
          <a:p>
            <a:r>
              <a:rPr lang="en-US" smtClean="0"/>
              <a:t>Planar Large Format Accessories</a:t>
            </a:r>
            <a:endParaRPr lang="en-US" dirty="0"/>
          </a:p>
        </p:txBody>
      </p:sp>
      <p:pic>
        <p:nvPicPr>
          <p:cNvPr id="10" name="Picture 5"/>
          <p:cNvPicPr>
            <a:picLocks noChangeAspect="1" noChangeArrowheads="1"/>
          </p:cNvPicPr>
          <p:nvPr/>
        </p:nvPicPr>
        <p:blipFill>
          <a:blip r:embed="rId2" cstate="email"/>
          <a:srcRect/>
          <a:stretch>
            <a:fillRect/>
          </a:stretch>
        </p:blipFill>
        <p:spPr bwMode="auto">
          <a:xfrm>
            <a:off x="7079957" y="2163455"/>
            <a:ext cx="1548342" cy="1548342"/>
          </a:xfrm>
          <a:prstGeom prst="rect">
            <a:avLst/>
          </a:prstGeom>
          <a:noFill/>
          <a:ln w="9525">
            <a:noFill/>
            <a:miter lim="800000"/>
            <a:headEnd/>
            <a:tailEnd/>
          </a:ln>
        </p:spPr>
      </p:pic>
      <p:sp>
        <p:nvSpPr>
          <p:cNvPr id="11" name="TextBox 10"/>
          <p:cNvSpPr txBox="1"/>
          <p:nvPr/>
        </p:nvSpPr>
        <p:spPr>
          <a:xfrm>
            <a:off x="7079137" y="1855678"/>
            <a:ext cx="1553135" cy="307777"/>
          </a:xfrm>
          <a:prstGeom prst="rect">
            <a:avLst/>
          </a:prstGeom>
          <a:noFill/>
        </p:spPr>
        <p:txBody>
          <a:bodyPr wrap="square" rtlCol="0">
            <a:spAutoFit/>
          </a:bodyPr>
          <a:lstStyle/>
          <a:p>
            <a:pPr marL="347663" indent="-347663" algn="ctr">
              <a:buClr>
                <a:schemeClr val="accent6"/>
              </a:buClr>
            </a:pPr>
            <a:r>
              <a:rPr lang="en-US" sz="1400" i="1" dirty="0" smtClean="0">
                <a:solidFill>
                  <a:schemeClr val="bg1"/>
                </a:solidFill>
                <a:latin typeface="Myriad Pro" panose="020B0503030403020204" pitchFamily="34" charset="0"/>
              </a:rPr>
              <a:t>Table Stands</a:t>
            </a:r>
          </a:p>
        </p:txBody>
      </p:sp>
      <p:pic>
        <p:nvPicPr>
          <p:cNvPr id="12" name="Picture 4"/>
          <p:cNvPicPr>
            <a:picLocks noChangeAspect="1" noChangeArrowheads="1"/>
          </p:cNvPicPr>
          <p:nvPr/>
        </p:nvPicPr>
        <p:blipFill>
          <a:blip r:embed="rId3" cstate="email"/>
          <a:srcRect/>
          <a:stretch>
            <a:fillRect/>
          </a:stretch>
        </p:blipFill>
        <p:spPr bwMode="auto">
          <a:xfrm>
            <a:off x="5101385" y="1445037"/>
            <a:ext cx="1762058" cy="1157742"/>
          </a:xfrm>
          <a:prstGeom prst="rect">
            <a:avLst/>
          </a:prstGeom>
          <a:noFill/>
          <a:ln w="9525">
            <a:noFill/>
            <a:miter lim="800000"/>
            <a:headEnd/>
            <a:tailEnd/>
          </a:ln>
        </p:spPr>
      </p:pic>
      <p:sp>
        <p:nvSpPr>
          <p:cNvPr id="13" name="TextBox 12"/>
          <p:cNvSpPr txBox="1"/>
          <p:nvPr/>
        </p:nvSpPr>
        <p:spPr>
          <a:xfrm>
            <a:off x="5072623" y="1127610"/>
            <a:ext cx="1823672" cy="307777"/>
          </a:xfrm>
          <a:prstGeom prst="rect">
            <a:avLst/>
          </a:prstGeom>
          <a:noFill/>
        </p:spPr>
        <p:txBody>
          <a:bodyPr wrap="square" rtlCol="0">
            <a:spAutoFit/>
          </a:bodyPr>
          <a:lstStyle/>
          <a:p>
            <a:pPr indent="-347663" algn="ctr">
              <a:buClr>
                <a:schemeClr val="accent6"/>
              </a:buClr>
            </a:pPr>
            <a:r>
              <a:rPr lang="en-US" sz="1400" i="1" dirty="0" smtClean="0">
                <a:solidFill>
                  <a:schemeClr val="bg1"/>
                </a:solidFill>
                <a:latin typeface="Myriad Pro" panose="020B0503030403020204" pitchFamily="34" charset="0"/>
              </a:rPr>
              <a:t>Tilting Wall Mounts</a:t>
            </a:r>
          </a:p>
        </p:txBody>
      </p:sp>
      <p:sp>
        <p:nvSpPr>
          <p:cNvPr id="14" name="TextBox 13"/>
          <p:cNvSpPr txBox="1"/>
          <p:nvPr/>
        </p:nvSpPr>
        <p:spPr>
          <a:xfrm>
            <a:off x="5110713" y="2732596"/>
            <a:ext cx="1740580" cy="307777"/>
          </a:xfrm>
          <a:prstGeom prst="rect">
            <a:avLst/>
          </a:prstGeom>
          <a:noFill/>
        </p:spPr>
        <p:txBody>
          <a:bodyPr wrap="square" rtlCol="0">
            <a:spAutoFit/>
          </a:bodyPr>
          <a:lstStyle/>
          <a:p>
            <a:pPr marL="347663" indent="-347663" algn="ctr">
              <a:buClr>
                <a:schemeClr val="accent6"/>
              </a:buClr>
            </a:pPr>
            <a:r>
              <a:rPr lang="en-US" sz="1400" i="1" dirty="0" smtClean="0">
                <a:solidFill>
                  <a:schemeClr val="bg1"/>
                </a:solidFill>
                <a:latin typeface="Myriad Pro" panose="020B0503030403020204" pitchFamily="34" charset="0"/>
              </a:rPr>
              <a:t>Fixed Wall Mounts</a:t>
            </a:r>
          </a:p>
        </p:txBody>
      </p:sp>
      <p:pic>
        <p:nvPicPr>
          <p:cNvPr id="15" name="Picture 3"/>
          <p:cNvPicPr>
            <a:picLocks noChangeAspect="1" noChangeArrowheads="1"/>
          </p:cNvPicPr>
          <p:nvPr/>
        </p:nvPicPr>
        <p:blipFill>
          <a:blip r:embed="rId4" cstate="email"/>
          <a:srcRect/>
          <a:stretch>
            <a:fillRect/>
          </a:stretch>
        </p:blipFill>
        <p:spPr bwMode="auto">
          <a:xfrm>
            <a:off x="5098563" y="3040373"/>
            <a:ext cx="1764880" cy="1159596"/>
          </a:xfrm>
          <a:prstGeom prst="rect">
            <a:avLst/>
          </a:prstGeom>
          <a:noFill/>
          <a:ln w="9525">
            <a:noFill/>
            <a:miter lim="800000"/>
            <a:headEnd/>
            <a:tailEnd/>
          </a:ln>
        </p:spPr>
      </p:pic>
    </p:spTree>
    <p:extLst>
      <p:ext uri="{BB962C8B-B14F-4D97-AF65-F5344CB8AC3E}">
        <p14:creationId xmlns:p14="http://schemas.microsoft.com/office/powerpoint/2010/main" val="3902536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5"/>
          </p:nvPr>
        </p:nvSpPr>
        <p:spPr>
          <a:xfrm>
            <a:off x="533709" y="1374331"/>
            <a:ext cx="7401456" cy="685800"/>
          </a:xfrm>
        </p:spPr>
        <p:txBody>
          <a:bodyPr/>
          <a:lstStyle/>
          <a:p>
            <a:pPr marL="55563" indent="0"/>
            <a:r>
              <a:rPr lang="en-US" dirty="0" smtClean="0"/>
              <a:t>Planar UltraRes Series and Planar EP Series are covered by Planar Standard Limited Warranty, featuring 3-year protection, advance replacement, and access to 24x7 emergency phone support.</a:t>
            </a:r>
            <a:endParaRPr lang="en-US" dirty="0"/>
          </a:p>
        </p:txBody>
      </p:sp>
      <p:sp>
        <p:nvSpPr>
          <p:cNvPr id="8" name="Title 7"/>
          <p:cNvSpPr>
            <a:spLocks noGrp="1"/>
          </p:cNvSpPr>
          <p:nvPr>
            <p:ph type="title"/>
          </p:nvPr>
        </p:nvSpPr>
        <p:spPr/>
        <p:txBody>
          <a:bodyPr/>
          <a:lstStyle/>
          <a:p>
            <a:r>
              <a:rPr lang="en-US" smtClean="0"/>
              <a:t>Planar Large Format LCD Display Warranty</a:t>
            </a:r>
            <a:endParaRPr lang="en-US" dirty="0"/>
          </a:p>
        </p:txBody>
      </p:sp>
      <p:sp>
        <p:nvSpPr>
          <p:cNvPr id="13" name="Text Placeholder 5"/>
          <p:cNvSpPr>
            <a:spLocks noGrp="1"/>
          </p:cNvSpPr>
          <p:nvPr>
            <p:ph type="body" sz="quarter" idx="20"/>
          </p:nvPr>
        </p:nvSpPr>
        <p:spPr>
          <a:xfrm>
            <a:off x="3581690" y="2733808"/>
            <a:ext cx="5472650" cy="1316405"/>
          </a:xfrm>
        </p:spPr>
        <p:txBody>
          <a:bodyPr/>
          <a:lstStyle/>
          <a:p>
            <a:pPr marL="55563" indent="0"/>
            <a:r>
              <a:rPr lang="en-US" sz="1800" i="1" dirty="0" smtClean="0"/>
              <a:t>Industry-Leading Planar® </a:t>
            </a:r>
            <a:r>
              <a:rPr lang="en-US" sz="1800" i="1" dirty="0" err="1" smtClean="0"/>
              <a:t>CustomerFirst</a:t>
            </a:r>
            <a:r>
              <a:rPr lang="en-US" sz="1800" i="1" dirty="0" smtClean="0"/>
              <a:t>™ Warranty</a:t>
            </a:r>
          </a:p>
          <a:p>
            <a:pPr marL="55563" indent="0"/>
            <a:r>
              <a:rPr lang="en-US" sz="1800" dirty="0" smtClean="0"/>
              <a:t>Planar PS Series and Planar Simplicity Series are covered </a:t>
            </a:r>
            <a:r>
              <a:rPr lang="en-US" sz="1800" smtClean="0"/>
              <a:t>by Planar </a:t>
            </a:r>
            <a:r>
              <a:rPr lang="en-US" sz="1800" dirty="0" err="1" smtClean="0"/>
              <a:t>CustomerFirst</a:t>
            </a:r>
            <a:r>
              <a:rPr lang="en-US" sz="1800" dirty="0" smtClean="0"/>
              <a:t> 3-Year Warranty, including a 3-year, 2-day advance replacement.</a:t>
            </a:r>
            <a:endParaRPr lang="en-US" sz="1800" dirty="0"/>
          </a:p>
        </p:txBody>
      </p:sp>
      <p:grpSp>
        <p:nvGrpSpPr>
          <p:cNvPr id="4" name="Group 3"/>
          <p:cNvGrpSpPr/>
          <p:nvPr/>
        </p:nvGrpSpPr>
        <p:grpSpPr>
          <a:xfrm>
            <a:off x="672188" y="2762829"/>
            <a:ext cx="2805504" cy="1496111"/>
            <a:chOff x="450173" y="2495211"/>
            <a:chExt cx="2805504" cy="1496111"/>
          </a:xfrm>
        </p:grpSpPr>
        <p:sp>
          <p:nvSpPr>
            <p:cNvPr id="11" name="Rectangle 10"/>
            <p:cNvSpPr/>
            <p:nvPr/>
          </p:nvSpPr>
          <p:spPr>
            <a:xfrm>
              <a:off x="450173" y="2557709"/>
              <a:ext cx="2805504" cy="1215256"/>
            </a:xfrm>
            <a:prstGeom prst="rect">
              <a:avLst/>
            </a:prstGeom>
            <a:solidFill>
              <a:schemeClr val="tx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customer-first-warranty-logo.png"/>
            <p:cNvPicPr>
              <a:picLocks noChangeAspect="1"/>
            </p:cNvPicPr>
            <p:nvPr/>
          </p:nvPicPr>
          <p:blipFill>
            <a:blip r:embed="rId2" cstate="print"/>
            <a:stretch>
              <a:fillRect/>
            </a:stretch>
          </p:blipFill>
          <p:spPr>
            <a:xfrm>
              <a:off x="468087" y="2495211"/>
              <a:ext cx="2659752" cy="1496111"/>
            </a:xfrm>
            <a:prstGeom prst="rect">
              <a:avLst/>
            </a:prstGeom>
            <a:ln>
              <a:noFill/>
            </a:ln>
          </p:spPr>
        </p:pic>
      </p:grpSp>
    </p:spTree>
    <p:extLst>
      <p:ext uri="{BB962C8B-B14F-4D97-AF65-F5344CB8AC3E}">
        <p14:creationId xmlns:p14="http://schemas.microsoft.com/office/powerpoint/2010/main" val="12652586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en-US"/>
          </a:p>
        </p:txBody>
      </p:sp>
    </p:spTree>
    <p:extLst>
      <p:ext uri="{BB962C8B-B14F-4D97-AF65-F5344CB8AC3E}">
        <p14:creationId xmlns:p14="http://schemas.microsoft.com/office/powerpoint/2010/main" val="34545774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7221" y="93853"/>
            <a:ext cx="7772400" cy="464342"/>
          </a:xfrm>
        </p:spPr>
        <p:txBody>
          <a:bodyPr/>
          <a:lstStyle/>
          <a:p>
            <a:r>
              <a:rPr lang="en-US" sz="2400" dirty="0" smtClean="0"/>
              <a:t>The Most Comprehensive Line of Large Format Displays</a:t>
            </a:r>
            <a:endParaRPr lang="en-US" sz="2400" dirty="0"/>
          </a:p>
        </p:txBody>
      </p:sp>
      <p:cxnSp>
        <p:nvCxnSpPr>
          <p:cNvPr id="5" name="Straight Arrow Connector 4"/>
          <p:cNvCxnSpPr/>
          <p:nvPr/>
        </p:nvCxnSpPr>
        <p:spPr>
          <a:xfrm>
            <a:off x="3092103" y="1663433"/>
            <a:ext cx="896452" cy="0"/>
          </a:xfrm>
          <a:prstGeom prst="straightConnector1">
            <a:avLst/>
          </a:prstGeom>
          <a:ln>
            <a:solidFill>
              <a:schemeClr val="bg1">
                <a:lumMod val="75000"/>
              </a:schemeClr>
            </a:solidFill>
            <a:tailEnd type="arrow"/>
          </a:ln>
        </p:spPr>
        <p:style>
          <a:lnRef idx="1">
            <a:schemeClr val="dk1"/>
          </a:lnRef>
          <a:fillRef idx="0">
            <a:schemeClr val="dk1"/>
          </a:fillRef>
          <a:effectRef idx="0">
            <a:schemeClr val="dk1"/>
          </a:effectRef>
          <a:fontRef idx="minor">
            <a:schemeClr val="tx1"/>
          </a:fontRef>
        </p:style>
      </p:cxnSp>
      <p:cxnSp>
        <p:nvCxnSpPr>
          <p:cNvPr id="7" name="Straight Connector 6"/>
          <p:cNvCxnSpPr/>
          <p:nvPr/>
        </p:nvCxnSpPr>
        <p:spPr>
          <a:xfrm>
            <a:off x="565260" y="4260522"/>
            <a:ext cx="7638031" cy="1232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65260" y="4261292"/>
            <a:ext cx="799456" cy="338554"/>
          </a:xfrm>
          <a:prstGeom prst="rect">
            <a:avLst/>
          </a:prstGeom>
          <a:noFill/>
        </p:spPr>
        <p:txBody>
          <a:bodyPr wrap="square" rtlCol="0">
            <a:spAutoFit/>
          </a:bodyPr>
          <a:lstStyle/>
          <a:p>
            <a:pPr marL="347663" indent="-347663" algn="ctr">
              <a:buClr>
                <a:schemeClr val="accent6"/>
              </a:buClr>
            </a:pPr>
            <a:r>
              <a:rPr lang="en-US" sz="1600" dirty="0" smtClean="0">
                <a:latin typeface="+mn-lt"/>
              </a:rPr>
              <a:t>43”</a:t>
            </a:r>
          </a:p>
        </p:txBody>
      </p:sp>
      <p:sp>
        <p:nvSpPr>
          <p:cNvPr id="9" name="TextBox 8"/>
          <p:cNvSpPr txBox="1"/>
          <p:nvPr/>
        </p:nvSpPr>
        <p:spPr>
          <a:xfrm>
            <a:off x="1616843" y="4253821"/>
            <a:ext cx="799456" cy="338554"/>
          </a:xfrm>
          <a:prstGeom prst="rect">
            <a:avLst/>
          </a:prstGeom>
          <a:noFill/>
        </p:spPr>
        <p:txBody>
          <a:bodyPr wrap="square" rtlCol="0">
            <a:spAutoFit/>
          </a:bodyPr>
          <a:lstStyle/>
          <a:p>
            <a:pPr marL="347663" indent="-347663" algn="ctr">
              <a:buClr>
                <a:schemeClr val="accent6"/>
              </a:buClr>
            </a:pPr>
            <a:r>
              <a:rPr lang="en-US" sz="1600" dirty="0" smtClean="0">
                <a:latin typeface="+mn-lt"/>
              </a:rPr>
              <a:t>48”</a:t>
            </a:r>
          </a:p>
        </p:txBody>
      </p:sp>
      <p:sp>
        <p:nvSpPr>
          <p:cNvPr id="10" name="TextBox 9"/>
          <p:cNvSpPr txBox="1"/>
          <p:nvPr/>
        </p:nvSpPr>
        <p:spPr>
          <a:xfrm>
            <a:off x="2539950" y="4253821"/>
            <a:ext cx="799456" cy="338554"/>
          </a:xfrm>
          <a:prstGeom prst="rect">
            <a:avLst/>
          </a:prstGeom>
          <a:noFill/>
        </p:spPr>
        <p:txBody>
          <a:bodyPr wrap="square" rtlCol="0">
            <a:spAutoFit/>
          </a:bodyPr>
          <a:lstStyle/>
          <a:p>
            <a:pPr marL="347663" indent="-347663" algn="ctr">
              <a:buClr>
                <a:schemeClr val="accent6"/>
              </a:buClr>
            </a:pPr>
            <a:r>
              <a:rPr lang="en-US" sz="1600" dirty="0" smtClean="0">
                <a:latin typeface="+mn-lt"/>
              </a:rPr>
              <a:t>55”</a:t>
            </a:r>
          </a:p>
        </p:txBody>
      </p:sp>
      <p:sp>
        <p:nvSpPr>
          <p:cNvPr id="11" name="TextBox 10"/>
          <p:cNvSpPr txBox="1"/>
          <p:nvPr/>
        </p:nvSpPr>
        <p:spPr>
          <a:xfrm>
            <a:off x="3546657" y="4253821"/>
            <a:ext cx="799456" cy="338554"/>
          </a:xfrm>
          <a:prstGeom prst="rect">
            <a:avLst/>
          </a:prstGeom>
          <a:noFill/>
        </p:spPr>
        <p:txBody>
          <a:bodyPr wrap="square" rtlCol="0">
            <a:spAutoFit/>
          </a:bodyPr>
          <a:lstStyle/>
          <a:p>
            <a:pPr marL="347663" indent="-347663" algn="ctr">
              <a:buClr>
                <a:schemeClr val="accent6"/>
              </a:buClr>
            </a:pPr>
            <a:r>
              <a:rPr lang="en-US" sz="1600" dirty="0" smtClean="0">
                <a:latin typeface="+mn-lt"/>
              </a:rPr>
              <a:t>65”</a:t>
            </a:r>
          </a:p>
        </p:txBody>
      </p:sp>
      <p:sp>
        <p:nvSpPr>
          <p:cNvPr id="12" name="TextBox 11"/>
          <p:cNvSpPr txBox="1"/>
          <p:nvPr/>
        </p:nvSpPr>
        <p:spPr>
          <a:xfrm>
            <a:off x="2954102" y="4253821"/>
            <a:ext cx="799456" cy="338554"/>
          </a:xfrm>
          <a:prstGeom prst="rect">
            <a:avLst/>
          </a:prstGeom>
          <a:noFill/>
        </p:spPr>
        <p:txBody>
          <a:bodyPr wrap="square" rtlCol="0">
            <a:spAutoFit/>
          </a:bodyPr>
          <a:lstStyle/>
          <a:p>
            <a:pPr marL="347663" indent="-347663" algn="ctr">
              <a:buClr>
                <a:schemeClr val="accent6"/>
              </a:buClr>
            </a:pPr>
            <a:r>
              <a:rPr lang="en-US" sz="1600" dirty="0" smtClean="0">
                <a:latin typeface="+mn-lt"/>
              </a:rPr>
              <a:t>58”</a:t>
            </a:r>
          </a:p>
        </p:txBody>
      </p:sp>
      <p:sp>
        <p:nvSpPr>
          <p:cNvPr id="14" name="TextBox 13"/>
          <p:cNvSpPr txBox="1"/>
          <p:nvPr/>
        </p:nvSpPr>
        <p:spPr>
          <a:xfrm>
            <a:off x="1002208" y="3160249"/>
            <a:ext cx="2944800" cy="338554"/>
          </a:xfrm>
          <a:prstGeom prst="rect">
            <a:avLst/>
          </a:prstGeom>
          <a:noFill/>
        </p:spPr>
        <p:txBody>
          <a:bodyPr wrap="square" rtlCol="0">
            <a:spAutoFit/>
          </a:bodyPr>
          <a:lstStyle/>
          <a:p>
            <a:pPr marL="347663" indent="-347663" algn="ctr">
              <a:buClr>
                <a:schemeClr val="accent6"/>
              </a:buClr>
            </a:pPr>
            <a:r>
              <a:rPr lang="en-US" sz="1600" i="1" dirty="0">
                <a:solidFill>
                  <a:schemeClr val="bg1"/>
                </a:solidFill>
                <a:latin typeface="Myriad Pro" panose="020B0503030403020204" pitchFamily="34" charset="0"/>
              </a:rPr>
              <a:t>Planar® Simplicity™ Series (FHD)</a:t>
            </a:r>
          </a:p>
        </p:txBody>
      </p:sp>
      <p:sp>
        <p:nvSpPr>
          <p:cNvPr id="15" name="TextBox 14"/>
          <p:cNvSpPr txBox="1"/>
          <p:nvPr/>
        </p:nvSpPr>
        <p:spPr>
          <a:xfrm>
            <a:off x="1618402" y="2117949"/>
            <a:ext cx="2603914" cy="338554"/>
          </a:xfrm>
          <a:prstGeom prst="rect">
            <a:avLst/>
          </a:prstGeom>
          <a:noFill/>
        </p:spPr>
        <p:txBody>
          <a:bodyPr wrap="square" rtlCol="0">
            <a:spAutoFit/>
          </a:bodyPr>
          <a:lstStyle/>
          <a:p>
            <a:pPr marL="347663" indent="-347663" algn="ctr">
              <a:buClr>
                <a:schemeClr val="accent6"/>
              </a:buClr>
            </a:pPr>
            <a:r>
              <a:rPr lang="en-US" sz="1600" i="1" dirty="0">
                <a:solidFill>
                  <a:schemeClr val="bg1"/>
                </a:solidFill>
                <a:latin typeface="Myriad Pro" panose="020B0503030403020204" pitchFamily="34" charset="0"/>
              </a:rPr>
              <a:t>Planar® PS Series (FHD)</a:t>
            </a:r>
          </a:p>
        </p:txBody>
      </p:sp>
      <p:cxnSp>
        <p:nvCxnSpPr>
          <p:cNvPr id="17" name="Straight Arrow Connector 16"/>
          <p:cNvCxnSpPr/>
          <p:nvPr/>
        </p:nvCxnSpPr>
        <p:spPr>
          <a:xfrm flipH="1">
            <a:off x="1704046" y="2876185"/>
            <a:ext cx="2295144" cy="0"/>
          </a:xfrm>
          <a:prstGeom prst="straightConnector1">
            <a:avLst/>
          </a:prstGeom>
          <a:ln>
            <a:solidFill>
              <a:schemeClr val="bg1">
                <a:lumMod val="75000"/>
              </a:schemeClr>
            </a:solidFill>
            <a:tailEnd type="arrow"/>
          </a:ln>
        </p:spPr>
        <p:style>
          <a:lnRef idx="1">
            <a:schemeClr val="dk1"/>
          </a:lnRef>
          <a:fillRef idx="0">
            <a:schemeClr val="dk1"/>
          </a:fillRef>
          <a:effectRef idx="0">
            <a:schemeClr val="dk1"/>
          </a:effectRef>
          <a:fontRef idx="minor">
            <a:schemeClr val="tx1"/>
          </a:fontRef>
        </p:style>
      </p:cxnSp>
      <p:cxnSp>
        <p:nvCxnSpPr>
          <p:cNvPr id="19" name="Straight Arrow Connector 18"/>
          <p:cNvCxnSpPr/>
          <p:nvPr/>
        </p:nvCxnSpPr>
        <p:spPr>
          <a:xfrm flipH="1">
            <a:off x="2296575" y="1663433"/>
            <a:ext cx="795528" cy="1"/>
          </a:xfrm>
          <a:prstGeom prst="straightConnector1">
            <a:avLst/>
          </a:prstGeom>
          <a:ln>
            <a:solidFill>
              <a:schemeClr val="bg1">
                <a:lumMod val="75000"/>
              </a:schemeClr>
            </a:solidFill>
            <a:tailEnd type="arrow"/>
          </a:ln>
        </p:spPr>
        <p:style>
          <a:lnRef idx="1">
            <a:schemeClr val="dk1"/>
          </a:lnRef>
          <a:fillRef idx="0">
            <a:schemeClr val="dk1"/>
          </a:fillRef>
          <a:effectRef idx="0">
            <a:schemeClr val="dk1"/>
          </a:effectRef>
          <a:fontRef idx="minor">
            <a:schemeClr val="tx1"/>
          </a:fontRef>
        </p:style>
      </p:cxnSp>
      <p:cxnSp>
        <p:nvCxnSpPr>
          <p:cNvPr id="20" name="Straight Arrow Connector 19"/>
          <p:cNvCxnSpPr/>
          <p:nvPr/>
        </p:nvCxnSpPr>
        <p:spPr>
          <a:xfrm flipH="1">
            <a:off x="4736534" y="1243046"/>
            <a:ext cx="1673352" cy="0"/>
          </a:xfrm>
          <a:prstGeom prst="straightConnector1">
            <a:avLst/>
          </a:prstGeom>
          <a:ln>
            <a:solidFill>
              <a:schemeClr val="bg1">
                <a:lumMod val="75000"/>
              </a:schemeClr>
            </a:solidFill>
            <a:tailEnd type="arrow"/>
          </a:ln>
        </p:spPr>
        <p:style>
          <a:lnRef idx="1">
            <a:schemeClr val="dk1"/>
          </a:lnRef>
          <a:fillRef idx="0">
            <a:schemeClr val="dk1"/>
          </a:fillRef>
          <a:effectRef idx="0">
            <a:schemeClr val="dk1"/>
          </a:effectRef>
          <a:fontRef idx="minor">
            <a:schemeClr val="tx1"/>
          </a:fontRef>
        </p:style>
      </p:cxnSp>
      <p:cxnSp>
        <p:nvCxnSpPr>
          <p:cNvPr id="21" name="Straight Arrow Connector 20"/>
          <p:cNvCxnSpPr/>
          <p:nvPr/>
        </p:nvCxnSpPr>
        <p:spPr>
          <a:xfrm>
            <a:off x="6409886" y="1243046"/>
            <a:ext cx="1675567" cy="0"/>
          </a:xfrm>
          <a:prstGeom prst="straightConnector1">
            <a:avLst/>
          </a:prstGeom>
          <a:ln>
            <a:solidFill>
              <a:schemeClr val="bg1">
                <a:lumMod val="75000"/>
              </a:schemeClr>
            </a:solidFill>
            <a:tailEnd type="arrow"/>
          </a:ln>
        </p:spPr>
        <p:style>
          <a:lnRef idx="1">
            <a:schemeClr val="dk1"/>
          </a:lnRef>
          <a:fillRef idx="0">
            <a:schemeClr val="dk1"/>
          </a:fillRef>
          <a:effectRef idx="0">
            <a:schemeClr val="dk1"/>
          </a:effectRef>
          <a:fontRef idx="minor">
            <a:schemeClr val="tx1"/>
          </a:fontRef>
        </p:style>
      </p:cxnSp>
      <p:sp>
        <p:nvSpPr>
          <p:cNvPr id="22" name="TextBox 21"/>
          <p:cNvSpPr txBox="1"/>
          <p:nvPr/>
        </p:nvSpPr>
        <p:spPr>
          <a:xfrm>
            <a:off x="6112640" y="4253821"/>
            <a:ext cx="799456" cy="338554"/>
          </a:xfrm>
          <a:prstGeom prst="rect">
            <a:avLst/>
          </a:prstGeom>
          <a:noFill/>
        </p:spPr>
        <p:txBody>
          <a:bodyPr wrap="square" rtlCol="0">
            <a:spAutoFit/>
          </a:bodyPr>
          <a:lstStyle/>
          <a:p>
            <a:pPr marL="347663" indent="-347663" algn="ctr">
              <a:buClr>
                <a:schemeClr val="accent6"/>
              </a:buClr>
            </a:pPr>
            <a:r>
              <a:rPr lang="en-US" sz="1600" dirty="0" smtClean="0">
                <a:latin typeface="+mn-lt"/>
              </a:rPr>
              <a:t>86”</a:t>
            </a:r>
          </a:p>
        </p:txBody>
      </p:sp>
      <p:sp>
        <p:nvSpPr>
          <p:cNvPr id="23" name="TextBox 22"/>
          <p:cNvSpPr txBox="1"/>
          <p:nvPr/>
        </p:nvSpPr>
        <p:spPr>
          <a:xfrm>
            <a:off x="5056286" y="648033"/>
            <a:ext cx="2799242" cy="338554"/>
          </a:xfrm>
          <a:prstGeom prst="rect">
            <a:avLst/>
          </a:prstGeom>
          <a:noFill/>
        </p:spPr>
        <p:txBody>
          <a:bodyPr wrap="square" rtlCol="0">
            <a:spAutoFit/>
          </a:bodyPr>
          <a:lstStyle/>
          <a:p>
            <a:pPr algn="ctr">
              <a:buClr>
                <a:schemeClr val="accent6"/>
              </a:buClr>
            </a:pPr>
            <a:r>
              <a:rPr lang="en-US" sz="1600" i="1" dirty="0">
                <a:solidFill>
                  <a:schemeClr val="bg1"/>
                </a:solidFill>
                <a:latin typeface="Myriad Pro" panose="020B0503030403020204" pitchFamily="34" charset="0"/>
              </a:rPr>
              <a:t>Planar® </a:t>
            </a:r>
            <a:r>
              <a:rPr lang="en-US" sz="1600" i="1" dirty="0" err="1">
                <a:solidFill>
                  <a:schemeClr val="bg1"/>
                </a:solidFill>
                <a:latin typeface="Myriad Pro" panose="020B0503030403020204" pitchFamily="34" charset="0"/>
              </a:rPr>
              <a:t>UltraRes</a:t>
            </a:r>
            <a:r>
              <a:rPr lang="en-US" sz="1600" i="1" dirty="0">
                <a:solidFill>
                  <a:schemeClr val="bg1"/>
                </a:solidFill>
                <a:latin typeface="Myriad Pro" panose="020B0503030403020204" pitchFamily="34" charset="0"/>
              </a:rPr>
              <a:t>™ Series  (UHD)</a:t>
            </a:r>
          </a:p>
        </p:txBody>
      </p:sp>
      <p:pic>
        <p:nvPicPr>
          <p:cNvPr id="25" name="Picture 2"/>
          <p:cNvPicPr>
            <a:picLocks noChangeAspect="1" noChangeArrowheads="1"/>
          </p:cNvPicPr>
          <p:nvPr/>
        </p:nvPicPr>
        <p:blipFill>
          <a:blip r:embed="rId2" cstate="print"/>
          <a:stretch>
            <a:fillRect/>
          </a:stretch>
        </p:blipFill>
        <p:spPr bwMode="auto">
          <a:xfrm>
            <a:off x="2531692" y="1249350"/>
            <a:ext cx="1120821" cy="820184"/>
          </a:xfrm>
          <a:prstGeom prst="rect">
            <a:avLst/>
          </a:prstGeom>
          <a:noFill/>
          <a:ln w="9525">
            <a:noFill/>
            <a:miter lim="800000"/>
            <a:headEnd/>
            <a:tailEnd/>
          </a:ln>
        </p:spPr>
      </p:pic>
      <p:sp>
        <p:nvSpPr>
          <p:cNvPr id="26" name="TextBox 25"/>
          <p:cNvSpPr txBox="1"/>
          <p:nvPr/>
        </p:nvSpPr>
        <p:spPr>
          <a:xfrm>
            <a:off x="7491248" y="4260522"/>
            <a:ext cx="799456" cy="338554"/>
          </a:xfrm>
          <a:prstGeom prst="rect">
            <a:avLst/>
          </a:prstGeom>
          <a:noFill/>
        </p:spPr>
        <p:txBody>
          <a:bodyPr wrap="square" rtlCol="0">
            <a:spAutoFit/>
          </a:bodyPr>
          <a:lstStyle/>
          <a:p>
            <a:pPr marL="347663" indent="-347663" algn="ctr">
              <a:buClr>
                <a:schemeClr val="accent6"/>
              </a:buClr>
            </a:pPr>
            <a:r>
              <a:rPr lang="en-US" sz="1600" dirty="0" smtClean="0">
                <a:latin typeface="+mn-lt"/>
              </a:rPr>
              <a:t>98”</a:t>
            </a:r>
          </a:p>
        </p:txBody>
      </p:sp>
      <p:sp>
        <p:nvSpPr>
          <p:cNvPr id="28" name="TextBox 27"/>
          <p:cNvSpPr txBox="1"/>
          <p:nvPr/>
        </p:nvSpPr>
        <p:spPr>
          <a:xfrm>
            <a:off x="1938565" y="687284"/>
            <a:ext cx="2234856" cy="584775"/>
          </a:xfrm>
          <a:prstGeom prst="rect">
            <a:avLst/>
          </a:prstGeom>
          <a:noFill/>
        </p:spPr>
        <p:txBody>
          <a:bodyPr wrap="square" rtlCol="0">
            <a:spAutoFit/>
          </a:bodyPr>
          <a:lstStyle/>
          <a:p>
            <a:pPr algn="ctr">
              <a:buClr>
                <a:schemeClr val="accent6"/>
              </a:buClr>
            </a:pPr>
            <a:r>
              <a:rPr lang="en-US" sz="1600" i="1" dirty="0">
                <a:solidFill>
                  <a:schemeClr val="bg1"/>
                </a:solidFill>
                <a:latin typeface="Myriad Pro" panose="020B0503030403020204" pitchFamily="34" charset="0"/>
              </a:rPr>
              <a:t>Planar® EP Series</a:t>
            </a:r>
          </a:p>
          <a:p>
            <a:pPr algn="ctr">
              <a:buClr>
                <a:schemeClr val="accent6"/>
              </a:buClr>
            </a:pPr>
            <a:r>
              <a:rPr lang="en-US" sz="1600" i="1" dirty="0" smtClean="0">
                <a:solidFill>
                  <a:schemeClr val="bg1"/>
                </a:solidFill>
                <a:latin typeface="Myriad Pro" panose="020B0503030403020204" pitchFamily="34" charset="0"/>
              </a:rPr>
              <a:t>(UHD)</a:t>
            </a:r>
          </a:p>
        </p:txBody>
      </p:sp>
      <p:sp>
        <p:nvSpPr>
          <p:cNvPr id="30" name="TextBox 29"/>
          <p:cNvSpPr txBox="1"/>
          <p:nvPr/>
        </p:nvSpPr>
        <p:spPr>
          <a:xfrm>
            <a:off x="1241308" y="4253821"/>
            <a:ext cx="799456" cy="338554"/>
          </a:xfrm>
          <a:prstGeom prst="rect">
            <a:avLst/>
          </a:prstGeom>
          <a:noFill/>
        </p:spPr>
        <p:txBody>
          <a:bodyPr wrap="square" rtlCol="0">
            <a:spAutoFit/>
          </a:bodyPr>
          <a:lstStyle/>
          <a:p>
            <a:pPr marL="347663" indent="-347663" algn="ctr">
              <a:buClr>
                <a:schemeClr val="accent6"/>
              </a:buClr>
            </a:pPr>
            <a:r>
              <a:rPr lang="en-US" sz="1600" dirty="0" smtClean="0">
                <a:latin typeface="+mn-lt"/>
              </a:rPr>
              <a:t>46”</a:t>
            </a:r>
          </a:p>
        </p:txBody>
      </p:sp>
      <p:sp>
        <p:nvSpPr>
          <p:cNvPr id="32" name="TextBox 31"/>
          <p:cNvSpPr txBox="1"/>
          <p:nvPr/>
        </p:nvSpPr>
        <p:spPr>
          <a:xfrm>
            <a:off x="4500188" y="4251211"/>
            <a:ext cx="799456" cy="338554"/>
          </a:xfrm>
          <a:prstGeom prst="rect">
            <a:avLst/>
          </a:prstGeom>
          <a:noFill/>
        </p:spPr>
        <p:txBody>
          <a:bodyPr wrap="square" rtlCol="0">
            <a:spAutoFit/>
          </a:bodyPr>
          <a:lstStyle/>
          <a:p>
            <a:pPr marL="347663" indent="-347663" algn="ctr">
              <a:buClr>
                <a:schemeClr val="accent6"/>
              </a:buClr>
            </a:pPr>
            <a:r>
              <a:rPr lang="en-US" sz="1600" dirty="0" smtClean="0">
                <a:latin typeface="+mn-lt"/>
              </a:rPr>
              <a:t>75”</a:t>
            </a:r>
          </a:p>
        </p:txBody>
      </p:sp>
      <p:sp>
        <p:nvSpPr>
          <p:cNvPr id="34" name="TextBox 33"/>
          <p:cNvSpPr txBox="1"/>
          <p:nvPr/>
        </p:nvSpPr>
        <p:spPr>
          <a:xfrm>
            <a:off x="1962688" y="4251211"/>
            <a:ext cx="799456" cy="338554"/>
          </a:xfrm>
          <a:prstGeom prst="rect">
            <a:avLst/>
          </a:prstGeom>
          <a:noFill/>
        </p:spPr>
        <p:txBody>
          <a:bodyPr wrap="square" rtlCol="0">
            <a:spAutoFit/>
          </a:bodyPr>
          <a:lstStyle/>
          <a:p>
            <a:pPr marL="347663" indent="-347663" algn="ctr">
              <a:buClr>
                <a:schemeClr val="accent6"/>
              </a:buClr>
            </a:pPr>
            <a:r>
              <a:rPr lang="en-US" sz="1600" dirty="0" smtClean="0">
                <a:latin typeface="+mn-lt"/>
              </a:rPr>
              <a:t>50”</a:t>
            </a:r>
          </a:p>
        </p:txBody>
      </p:sp>
      <p:pic>
        <p:nvPicPr>
          <p:cNvPr id="33" name="Picture 2" descr="http://www.planar.com/imagegen/lowres/ix/media/434818/ur-gen2-family-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720" y="824163"/>
            <a:ext cx="2694571" cy="1879464"/>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Straight Arrow Connector 34"/>
          <p:cNvCxnSpPr/>
          <p:nvPr/>
        </p:nvCxnSpPr>
        <p:spPr>
          <a:xfrm>
            <a:off x="3220119" y="2876185"/>
            <a:ext cx="799022" cy="0"/>
          </a:xfrm>
          <a:prstGeom prst="straightConnector1">
            <a:avLst/>
          </a:prstGeom>
          <a:ln>
            <a:solidFill>
              <a:schemeClr val="bg1">
                <a:lumMod val="75000"/>
              </a:schemeClr>
            </a:solidFill>
            <a:tailEnd type="arrow"/>
          </a:ln>
        </p:spPr>
        <p:style>
          <a:lnRef idx="1">
            <a:schemeClr val="dk1"/>
          </a:lnRef>
          <a:fillRef idx="0">
            <a:schemeClr val="dk1"/>
          </a:fillRef>
          <a:effectRef idx="0">
            <a:schemeClr val="dk1"/>
          </a:effectRef>
          <a:fontRef idx="minor">
            <a:schemeClr val="tx1"/>
          </a:fontRef>
        </p:style>
      </p:cxnSp>
      <p:pic>
        <p:nvPicPr>
          <p:cNvPr id="27" name="Picture 4"/>
          <p:cNvPicPr>
            <a:picLocks noChangeAspect="1" noChangeArrowheads="1"/>
          </p:cNvPicPr>
          <p:nvPr/>
        </p:nvPicPr>
        <p:blipFill>
          <a:blip r:embed="rId4" cstate="print"/>
          <a:stretch>
            <a:fillRect/>
          </a:stretch>
        </p:blipFill>
        <p:spPr bwMode="auto">
          <a:xfrm>
            <a:off x="2179301" y="2452396"/>
            <a:ext cx="1141566" cy="795528"/>
          </a:xfrm>
          <a:prstGeom prst="rect">
            <a:avLst/>
          </a:prstGeom>
          <a:noFill/>
          <a:ln w="9525">
            <a:noFill/>
            <a:miter lim="800000"/>
            <a:headEnd/>
            <a:tailEnd/>
          </a:ln>
          <a:effectLst/>
        </p:spPr>
      </p:pic>
      <p:cxnSp>
        <p:nvCxnSpPr>
          <p:cNvPr id="36" name="Straight Arrow Connector 35"/>
          <p:cNvCxnSpPr/>
          <p:nvPr/>
        </p:nvCxnSpPr>
        <p:spPr>
          <a:xfrm flipH="1">
            <a:off x="4677409" y="3340394"/>
            <a:ext cx="1673352" cy="0"/>
          </a:xfrm>
          <a:prstGeom prst="straightConnector1">
            <a:avLst/>
          </a:prstGeom>
          <a:ln>
            <a:solidFill>
              <a:schemeClr val="bg1">
                <a:lumMod val="75000"/>
              </a:schemeClr>
            </a:solidFill>
            <a:tailEnd type="arrow"/>
          </a:ln>
        </p:spPr>
        <p:style>
          <a:lnRef idx="1">
            <a:schemeClr val="dk1"/>
          </a:lnRef>
          <a:fillRef idx="0">
            <a:schemeClr val="dk1"/>
          </a:fillRef>
          <a:effectRef idx="0">
            <a:schemeClr val="dk1"/>
          </a:effectRef>
          <a:fontRef idx="minor">
            <a:schemeClr val="tx1"/>
          </a:fontRef>
        </p:style>
      </p:cxnSp>
      <p:cxnSp>
        <p:nvCxnSpPr>
          <p:cNvPr id="37" name="Straight Arrow Connector 36"/>
          <p:cNvCxnSpPr/>
          <p:nvPr/>
        </p:nvCxnSpPr>
        <p:spPr>
          <a:xfrm>
            <a:off x="6350761" y="3340394"/>
            <a:ext cx="1675567" cy="0"/>
          </a:xfrm>
          <a:prstGeom prst="straightConnector1">
            <a:avLst/>
          </a:prstGeom>
          <a:ln>
            <a:solidFill>
              <a:schemeClr val="bg1">
                <a:lumMod val="75000"/>
              </a:schemeClr>
            </a:solidFill>
            <a:tailEnd type="arrow"/>
          </a:ln>
        </p:spPr>
        <p:style>
          <a:lnRef idx="1">
            <a:schemeClr val="dk1"/>
          </a:lnRef>
          <a:fillRef idx="0">
            <a:schemeClr val="dk1"/>
          </a:fillRef>
          <a:effectRef idx="0">
            <a:schemeClr val="dk1"/>
          </a:effectRef>
          <a:fontRef idx="minor">
            <a:schemeClr val="tx1"/>
          </a:fontRef>
        </p:style>
      </p:cxnSp>
      <p:sp>
        <p:nvSpPr>
          <p:cNvPr id="38" name="TextBox 37"/>
          <p:cNvSpPr txBox="1"/>
          <p:nvPr/>
        </p:nvSpPr>
        <p:spPr>
          <a:xfrm>
            <a:off x="5482340" y="2717715"/>
            <a:ext cx="2799242" cy="338554"/>
          </a:xfrm>
          <a:prstGeom prst="rect">
            <a:avLst/>
          </a:prstGeom>
          <a:noFill/>
        </p:spPr>
        <p:txBody>
          <a:bodyPr wrap="square" rtlCol="0">
            <a:spAutoFit/>
          </a:bodyPr>
          <a:lstStyle/>
          <a:p>
            <a:pPr algn="ctr">
              <a:buClr>
                <a:schemeClr val="accent6"/>
              </a:buClr>
            </a:pPr>
            <a:r>
              <a:rPr lang="en-US" sz="1600" i="1" dirty="0">
                <a:solidFill>
                  <a:schemeClr val="bg1"/>
                </a:solidFill>
                <a:latin typeface="Myriad Pro" panose="020B0503030403020204" pitchFamily="34" charset="0"/>
              </a:rPr>
              <a:t>Planar® </a:t>
            </a:r>
            <a:r>
              <a:rPr lang="en-US" sz="1600" i="1" dirty="0" smtClean="0">
                <a:solidFill>
                  <a:schemeClr val="bg1"/>
                </a:solidFill>
                <a:latin typeface="Myriad Pro" panose="020B0503030403020204" pitchFamily="34" charset="0"/>
              </a:rPr>
              <a:t>QE </a:t>
            </a:r>
            <a:r>
              <a:rPr lang="en-US" sz="1600" i="1" dirty="0">
                <a:solidFill>
                  <a:schemeClr val="bg1"/>
                </a:solidFill>
                <a:latin typeface="Myriad Pro" panose="020B0503030403020204" pitchFamily="34" charset="0"/>
              </a:rPr>
              <a:t>Series  (UHD)</a:t>
            </a:r>
          </a:p>
        </p:txBody>
      </p:sp>
      <p:pic>
        <p:nvPicPr>
          <p:cNvPr id="39"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804017" y="2395065"/>
            <a:ext cx="2694571" cy="1877779"/>
          </a:xfrm>
          <a:prstGeom prst="rect">
            <a:avLst/>
          </a:prstGeom>
          <a:noFill/>
          <a:extLst>
            <a:ext uri="{909E8E84-426E-40DD-AFC4-6F175D3DCCD1}">
              <a14:hiddenFill xmlns:a14="http://schemas.microsoft.com/office/drawing/2010/main">
                <a:solidFill>
                  <a:srgbClr val="FFFFFF"/>
                </a:solidFill>
              </a14:hiddenFill>
            </a:ext>
          </a:extLst>
        </p:spPr>
      </p:pic>
      <p:cxnSp>
        <p:nvCxnSpPr>
          <p:cNvPr id="48" name="Straight Arrow Connector 47"/>
          <p:cNvCxnSpPr/>
          <p:nvPr/>
        </p:nvCxnSpPr>
        <p:spPr>
          <a:xfrm flipH="1">
            <a:off x="893192" y="3768811"/>
            <a:ext cx="3095363" cy="38250"/>
          </a:xfrm>
          <a:prstGeom prst="straightConnector1">
            <a:avLst/>
          </a:prstGeom>
          <a:ln>
            <a:solidFill>
              <a:schemeClr val="bg1">
                <a:lumMod val="75000"/>
              </a:schemeClr>
            </a:solidFill>
            <a:tailEnd type="arrow"/>
          </a:ln>
        </p:spPr>
        <p:style>
          <a:lnRef idx="1">
            <a:schemeClr val="dk1"/>
          </a:lnRef>
          <a:fillRef idx="0">
            <a:schemeClr val="dk1"/>
          </a:fillRef>
          <a:effectRef idx="0">
            <a:schemeClr val="dk1"/>
          </a:effectRef>
          <a:fontRef idx="minor">
            <a:schemeClr val="tx1"/>
          </a:fontRef>
        </p:style>
      </p:cxnSp>
      <p:cxnSp>
        <p:nvCxnSpPr>
          <p:cNvPr id="50" name="Straight Arrow Connector 49"/>
          <p:cNvCxnSpPr/>
          <p:nvPr/>
        </p:nvCxnSpPr>
        <p:spPr>
          <a:xfrm>
            <a:off x="3220119" y="3777349"/>
            <a:ext cx="799022" cy="0"/>
          </a:xfrm>
          <a:prstGeom prst="straightConnector1">
            <a:avLst/>
          </a:prstGeom>
          <a:ln>
            <a:solidFill>
              <a:schemeClr val="bg1">
                <a:lumMod val="75000"/>
              </a:schemeClr>
            </a:solidFill>
            <a:tailEnd type="arrow"/>
          </a:ln>
        </p:spPr>
        <p:style>
          <a:lnRef idx="1">
            <a:schemeClr val="dk1"/>
          </a:lnRef>
          <a:fillRef idx="0">
            <a:schemeClr val="dk1"/>
          </a:fillRef>
          <a:effectRef idx="0">
            <a:schemeClr val="dk1"/>
          </a:effectRef>
          <a:fontRef idx="minor">
            <a:schemeClr val="tx1"/>
          </a:fontRef>
        </p:style>
      </p:cxnSp>
      <p:pic>
        <p:nvPicPr>
          <p:cNvPr id="31" name="Picture 2" descr="http://www.planar.com/imagegen/lowres/ix/media/434556/simplicity-front-qs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40764" y="3434266"/>
            <a:ext cx="942858" cy="657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66876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9"/>
          </p:nvPr>
        </p:nvSpPr>
        <p:spPr>
          <a:xfrm>
            <a:off x="338316" y="1121177"/>
            <a:ext cx="4288275" cy="2627214"/>
          </a:xfrm>
        </p:spPr>
        <p:txBody>
          <a:bodyPr/>
          <a:lstStyle/>
          <a:p>
            <a:pPr marL="0" indent="0"/>
            <a:r>
              <a:rPr lang="en-US" dirty="0"/>
              <a:t>Planar offers a best-in-class portfolio of 4K display solutions that deliver unparalleled ultra HD image quality and performance for resolution-rich commercial applications. </a:t>
            </a:r>
          </a:p>
        </p:txBody>
      </p:sp>
      <p:sp>
        <p:nvSpPr>
          <p:cNvPr id="8" name="Title 7"/>
          <p:cNvSpPr>
            <a:spLocks noGrp="1"/>
          </p:cNvSpPr>
          <p:nvPr>
            <p:ph type="title"/>
          </p:nvPr>
        </p:nvSpPr>
        <p:spPr/>
        <p:txBody>
          <a:bodyPr/>
          <a:lstStyle/>
          <a:p>
            <a:r>
              <a:rPr lang="en-US" dirty="0" smtClean="0"/>
              <a:t>Planar Ultra HD LCD Displays</a:t>
            </a:r>
            <a:endParaRPr lang="en-US" dirty="0"/>
          </a:p>
        </p:txBody>
      </p:sp>
      <p:pic>
        <p:nvPicPr>
          <p:cNvPr id="7" name="Picture 2" descr="4K product line 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4932" y="1868739"/>
            <a:ext cx="5974133" cy="2602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159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45830" y="129879"/>
            <a:ext cx="7772400" cy="464342"/>
          </a:xfrm>
        </p:spPr>
        <p:txBody>
          <a:bodyPr/>
          <a:lstStyle/>
          <a:p>
            <a:r>
              <a:rPr lang="en-US" smtClean="0"/>
              <a:t>Planar UltraRes Series</a:t>
            </a:r>
            <a:endParaRPr lang="en-US" dirty="0"/>
          </a:p>
        </p:txBody>
      </p:sp>
      <p:sp>
        <p:nvSpPr>
          <p:cNvPr id="5" name="Text Placeholder 4"/>
          <p:cNvSpPr>
            <a:spLocks noGrp="1"/>
          </p:cNvSpPr>
          <p:nvPr>
            <p:ph type="body" sz="quarter" idx="20"/>
          </p:nvPr>
        </p:nvSpPr>
        <p:spPr>
          <a:xfrm>
            <a:off x="59489" y="633440"/>
            <a:ext cx="8678863" cy="373063"/>
          </a:xfrm>
        </p:spPr>
        <p:txBody>
          <a:bodyPr/>
          <a:lstStyle/>
          <a:p>
            <a:r>
              <a:rPr lang="en-US" dirty="0" smtClean="0"/>
              <a:t>Stunning 4K Clarity in Immersive 75”, 86“, and 98" Sizes</a:t>
            </a:r>
            <a:endParaRPr lang="en-US" dirty="0"/>
          </a:p>
        </p:txBody>
      </p:sp>
      <p:grpSp>
        <p:nvGrpSpPr>
          <p:cNvPr id="7" name="Group 6"/>
          <p:cNvGrpSpPr/>
          <p:nvPr/>
        </p:nvGrpSpPr>
        <p:grpSpPr>
          <a:xfrm>
            <a:off x="5898146" y="1352790"/>
            <a:ext cx="3117517" cy="2358284"/>
            <a:chOff x="3936298" y="1160861"/>
            <a:chExt cx="5295108" cy="3420089"/>
          </a:xfrm>
        </p:grpSpPr>
        <p:pic>
          <p:nvPicPr>
            <p:cNvPr id="8" name="Picture 7" descr="ultrares combo.png"/>
            <p:cNvPicPr>
              <a:picLocks noChangeAspect="1"/>
            </p:cNvPicPr>
            <p:nvPr/>
          </p:nvPicPr>
          <p:blipFill>
            <a:blip r:embed="rId2" cstate="print"/>
            <a:stretch>
              <a:fillRect/>
            </a:stretch>
          </p:blipFill>
          <p:spPr>
            <a:xfrm>
              <a:off x="3936298" y="1160861"/>
              <a:ext cx="4686350" cy="3263222"/>
            </a:xfrm>
            <a:prstGeom prst="rect">
              <a:avLst/>
            </a:prstGeom>
          </p:spPr>
        </p:pic>
        <p:pic>
          <p:nvPicPr>
            <p:cNvPr id="9" name="Picture 8" descr="PlanarUltraResTouch-Car.png"/>
            <p:cNvPicPr>
              <a:picLocks noChangeAspect="1"/>
            </p:cNvPicPr>
            <p:nvPr/>
          </p:nvPicPr>
          <p:blipFill>
            <a:blip r:embed="rId3" cstate="print"/>
            <a:stretch>
              <a:fillRect/>
            </a:stretch>
          </p:blipFill>
          <p:spPr>
            <a:xfrm>
              <a:off x="5417205" y="1922929"/>
              <a:ext cx="3814201" cy="2658021"/>
            </a:xfrm>
            <a:prstGeom prst="rect">
              <a:avLst/>
            </a:prstGeom>
          </p:spPr>
        </p:pic>
      </p:grpSp>
      <p:sp>
        <p:nvSpPr>
          <p:cNvPr id="10" name="Text Placeholder 10"/>
          <p:cNvSpPr>
            <a:spLocks noGrp="1"/>
          </p:cNvSpPr>
          <p:nvPr>
            <p:ph type="body" sz="quarter" idx="4294967295"/>
          </p:nvPr>
        </p:nvSpPr>
        <p:spPr>
          <a:xfrm>
            <a:off x="145830" y="925229"/>
            <a:ext cx="6063381" cy="3045880"/>
          </a:xfrm>
          <a:prstGeom prst="rect">
            <a:avLst/>
          </a:prstGeom>
        </p:spPr>
        <p:txBody>
          <a:bodyPr/>
          <a:lstStyle/>
          <a:p>
            <a:pPr marL="55563" indent="0">
              <a:buNone/>
            </a:pPr>
            <a:endParaRPr lang="en-US" sz="900" b="1" dirty="0" smtClean="0">
              <a:solidFill>
                <a:schemeClr val="accent3"/>
              </a:solidFill>
            </a:endParaRPr>
          </a:p>
          <a:p>
            <a:pPr eaLnBrk="1" hangingPunct="1">
              <a:defRPr/>
            </a:pPr>
            <a:r>
              <a:rPr lang="en-US" sz="1400" dirty="0" smtClean="0">
                <a:solidFill>
                  <a:schemeClr val="bg1"/>
                </a:solidFill>
              </a:rPr>
              <a:t>75</a:t>
            </a:r>
            <a:r>
              <a:rPr lang="en-US" sz="1400" dirty="0">
                <a:solidFill>
                  <a:schemeClr val="bg1"/>
                </a:solidFill>
              </a:rPr>
              <a:t>", 86", and 98" diagonal with native </a:t>
            </a:r>
            <a:r>
              <a:rPr lang="en-US" sz="1400" dirty="0" smtClean="0">
                <a:solidFill>
                  <a:schemeClr val="bg1"/>
                </a:solidFill>
              </a:rPr>
              <a:t>3.840 </a:t>
            </a:r>
            <a:r>
              <a:rPr lang="en-US" sz="1400" dirty="0">
                <a:solidFill>
                  <a:schemeClr val="bg1"/>
                </a:solidFill>
              </a:rPr>
              <a:t>x </a:t>
            </a:r>
            <a:r>
              <a:rPr lang="en-US" sz="1400" dirty="0" smtClean="0">
                <a:solidFill>
                  <a:schemeClr val="bg1"/>
                </a:solidFill>
              </a:rPr>
              <a:t>2.160 </a:t>
            </a:r>
            <a:r>
              <a:rPr lang="en-US" sz="1400" dirty="0">
                <a:solidFill>
                  <a:schemeClr val="bg1"/>
                </a:solidFill>
              </a:rPr>
              <a:t>resolution </a:t>
            </a:r>
          </a:p>
          <a:p>
            <a:pPr lvl="0" eaLnBrk="1" hangingPunct="1">
              <a:defRPr/>
            </a:pPr>
            <a:r>
              <a:rPr lang="en-US" sz="1400" dirty="0" smtClean="0">
                <a:solidFill>
                  <a:schemeClr val="bg1"/>
                </a:solidFill>
              </a:rPr>
              <a:t>Best-in-class image and color quality for native and </a:t>
            </a:r>
            <a:r>
              <a:rPr lang="en-US" sz="1400" dirty="0" err="1" smtClean="0">
                <a:solidFill>
                  <a:schemeClr val="bg1"/>
                </a:solidFill>
              </a:rPr>
              <a:t>upscaled</a:t>
            </a:r>
            <a:r>
              <a:rPr lang="en-US" sz="1400" dirty="0" smtClean="0">
                <a:solidFill>
                  <a:schemeClr val="bg1"/>
                </a:solidFill>
              </a:rPr>
              <a:t> content</a:t>
            </a:r>
          </a:p>
          <a:p>
            <a:pPr lvl="0" eaLnBrk="1" hangingPunct="1">
              <a:defRPr/>
            </a:pPr>
            <a:r>
              <a:rPr lang="en-US" sz="1400" dirty="0">
                <a:solidFill>
                  <a:schemeClr val="bg1"/>
                </a:solidFill>
              </a:rPr>
              <a:t>Superior 4K video performance and compatibility</a:t>
            </a:r>
          </a:p>
          <a:p>
            <a:pPr lvl="0" eaLnBrk="1" hangingPunct="1">
              <a:defRPr/>
            </a:pPr>
            <a:r>
              <a:rPr lang="en-US" sz="1400" dirty="0" smtClean="0">
                <a:solidFill>
                  <a:schemeClr val="bg1"/>
                </a:solidFill>
              </a:rPr>
              <a:t>Planar® </a:t>
            </a:r>
            <a:r>
              <a:rPr lang="en-US" sz="1400" dirty="0" err="1" smtClean="0">
                <a:solidFill>
                  <a:schemeClr val="bg1"/>
                </a:solidFill>
              </a:rPr>
              <a:t>MediaPlex</a:t>
            </a:r>
            <a:r>
              <a:rPr lang="en-US" sz="1400" dirty="0" smtClean="0">
                <a:solidFill>
                  <a:schemeClr val="bg1"/>
                </a:solidFill>
              </a:rPr>
              <a:t>™ </a:t>
            </a:r>
            <a:r>
              <a:rPr lang="en-US" sz="1400" dirty="0">
                <a:solidFill>
                  <a:schemeClr val="bg1"/>
                </a:solidFill>
              </a:rPr>
              <a:t>Plus </a:t>
            </a:r>
            <a:r>
              <a:rPr lang="en-US" sz="1400" dirty="0" smtClean="0">
                <a:solidFill>
                  <a:schemeClr val="bg1"/>
                </a:solidFill>
              </a:rPr>
              <a:t>processing </a:t>
            </a:r>
            <a:r>
              <a:rPr lang="en-US" sz="1400" dirty="0">
                <a:solidFill>
                  <a:schemeClr val="bg1"/>
                </a:solidFill>
              </a:rPr>
              <a:t>for advanced multi-source viewing and image adjustment </a:t>
            </a:r>
            <a:r>
              <a:rPr lang="en-US" sz="1400" dirty="0" smtClean="0">
                <a:solidFill>
                  <a:schemeClr val="bg1"/>
                </a:solidFill>
              </a:rPr>
              <a:t>control</a:t>
            </a:r>
          </a:p>
          <a:p>
            <a:pPr>
              <a:defRPr/>
            </a:pPr>
            <a:r>
              <a:rPr lang="en-US" sz="1400" dirty="0" smtClean="0">
                <a:solidFill>
                  <a:schemeClr val="bg1"/>
                </a:solidFill>
              </a:rPr>
              <a:t>Ultra-slim Planar® Profile™ Mounting </a:t>
            </a:r>
            <a:r>
              <a:rPr lang="en-US" sz="1400" dirty="0">
                <a:solidFill>
                  <a:schemeClr val="bg1"/>
                </a:solidFill>
              </a:rPr>
              <a:t>S</a:t>
            </a:r>
            <a:r>
              <a:rPr lang="en-US" sz="1400" dirty="0" smtClean="0">
                <a:solidFill>
                  <a:schemeClr val="bg1"/>
                </a:solidFill>
              </a:rPr>
              <a:t>ystem simplifies installation and maintenance</a:t>
            </a:r>
          </a:p>
          <a:p>
            <a:pPr>
              <a:defRPr/>
            </a:pPr>
            <a:r>
              <a:rPr lang="en-US" sz="1400" dirty="0" err="1">
                <a:solidFill>
                  <a:schemeClr val="bg1"/>
                </a:solidFill>
              </a:rPr>
              <a:t>Fanless</a:t>
            </a:r>
            <a:r>
              <a:rPr lang="en-US" sz="1400" dirty="0">
                <a:solidFill>
                  <a:schemeClr val="bg1"/>
                </a:solidFill>
              </a:rPr>
              <a:t> operation with redundant power supply for added </a:t>
            </a:r>
            <a:r>
              <a:rPr lang="en-US" sz="1400" dirty="0" smtClean="0">
                <a:solidFill>
                  <a:schemeClr val="bg1"/>
                </a:solidFill>
              </a:rPr>
              <a:t>reliability</a:t>
            </a:r>
          </a:p>
          <a:p>
            <a:pPr>
              <a:defRPr/>
            </a:pPr>
            <a:r>
              <a:rPr lang="en-US" sz="1400" dirty="0" smtClean="0">
                <a:solidFill>
                  <a:schemeClr val="bg1"/>
                </a:solidFill>
              </a:rPr>
              <a:t>24x7 support in landscape </a:t>
            </a:r>
            <a:r>
              <a:rPr lang="en-US" sz="1400" dirty="0">
                <a:solidFill>
                  <a:schemeClr val="bg1"/>
                </a:solidFill>
              </a:rPr>
              <a:t>or portrait </a:t>
            </a:r>
            <a:r>
              <a:rPr lang="en-US" sz="1400" dirty="0" smtClean="0">
                <a:solidFill>
                  <a:schemeClr val="bg1"/>
                </a:solidFill>
              </a:rPr>
              <a:t>orientation</a:t>
            </a:r>
            <a:endParaRPr lang="en-US" sz="1400" dirty="0">
              <a:solidFill>
                <a:schemeClr val="bg1"/>
              </a:solidFill>
            </a:endParaRPr>
          </a:p>
          <a:p>
            <a:pPr>
              <a:defRPr/>
            </a:pPr>
            <a:r>
              <a:rPr lang="en-US" sz="1400" dirty="0"/>
              <a:t>Remote monitoring alerts via email when a designated event occurs</a:t>
            </a:r>
            <a:endParaRPr lang="en-US" sz="1400" dirty="0">
              <a:solidFill>
                <a:schemeClr val="bg1"/>
              </a:solidFill>
            </a:endParaRPr>
          </a:p>
          <a:p>
            <a:pPr lvl="0">
              <a:defRPr/>
            </a:pPr>
            <a:r>
              <a:rPr lang="en-US" sz="1400" dirty="0" smtClean="0">
                <a:solidFill>
                  <a:schemeClr val="bg1"/>
                </a:solidFill>
              </a:rPr>
              <a:t>Fully integrated multi-touch models available </a:t>
            </a:r>
          </a:p>
          <a:p>
            <a:pPr lvl="0" eaLnBrk="1" hangingPunct="1">
              <a:defRPr/>
            </a:pPr>
            <a:endParaRPr lang="en-US" sz="2000" dirty="0"/>
          </a:p>
          <a:p>
            <a:pPr marL="55563" indent="0">
              <a:buNone/>
            </a:pPr>
            <a:endParaRPr lang="en-US" sz="2000" dirty="0" smtClean="0">
              <a:solidFill>
                <a:schemeClr val="bg1"/>
              </a:solidFill>
            </a:endParaRPr>
          </a:p>
        </p:txBody>
      </p:sp>
    </p:spTree>
    <p:extLst>
      <p:ext uri="{BB962C8B-B14F-4D97-AF65-F5344CB8AC3E}">
        <p14:creationId xmlns:p14="http://schemas.microsoft.com/office/powerpoint/2010/main" val="18554180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a:xfrm>
            <a:off x="536079" y="1352033"/>
            <a:ext cx="8195733" cy="2940209"/>
          </a:xfrm>
        </p:spPr>
        <p:txBody>
          <a:bodyPr numCol="2"/>
          <a:lstStyle/>
          <a:p>
            <a:pPr lvl="0"/>
            <a:r>
              <a:rPr lang="en-US" dirty="0" smtClean="0"/>
              <a:t>75”, 86“ and 98” sizes available</a:t>
            </a:r>
          </a:p>
          <a:p>
            <a:pPr lvl="0"/>
            <a:r>
              <a:rPr lang="en-US" dirty="0" smtClean="0"/>
              <a:t>3.840 </a:t>
            </a:r>
            <a:r>
              <a:rPr lang="en-US" dirty="0" smtClean="0"/>
              <a:t>x </a:t>
            </a:r>
            <a:r>
              <a:rPr lang="en-US" dirty="0" smtClean="0"/>
              <a:t>2.160 </a:t>
            </a:r>
            <a:r>
              <a:rPr lang="en-US" dirty="0" smtClean="0"/>
              <a:t>resolution </a:t>
            </a:r>
          </a:p>
          <a:p>
            <a:pPr lvl="0"/>
            <a:r>
              <a:rPr lang="en-US" dirty="0" smtClean="0"/>
              <a:t>Multi-user with up to 32 simultaneous touch points</a:t>
            </a:r>
          </a:p>
          <a:p>
            <a:pPr lvl="0"/>
            <a:r>
              <a:rPr lang="en-US" dirty="0" smtClean="0"/>
              <a:t>4K accuracy and full gesture support</a:t>
            </a:r>
          </a:p>
          <a:p>
            <a:pPr lvl="0"/>
            <a:r>
              <a:rPr lang="en-US" dirty="0" smtClean="0"/>
              <a:t>Plug-and-play HID compliant</a:t>
            </a:r>
          </a:p>
          <a:p>
            <a:r>
              <a:rPr lang="en-US" dirty="0" smtClean="0"/>
              <a:t>Fully integrated, delivering an elegant design and more accurate multi-touch experience</a:t>
            </a:r>
          </a:p>
          <a:p>
            <a:r>
              <a:rPr lang="en-US" dirty="0" smtClean="0"/>
              <a:t>Includes </a:t>
            </a:r>
            <a:r>
              <a:rPr lang="en-US" dirty="0"/>
              <a:t>Planar® ERO™ (Extended Ruggedness and Optics™) glass bonding technology</a:t>
            </a:r>
            <a:endParaRPr lang="en-US" dirty="0" smtClean="0"/>
          </a:p>
          <a:p>
            <a:pPr lvl="0"/>
            <a:r>
              <a:rPr lang="en-US" dirty="0" smtClean="0"/>
              <a:t>Ideal for board rooms: white board, annotation, collaboration </a:t>
            </a:r>
          </a:p>
          <a:p>
            <a:pPr lvl="0"/>
            <a:r>
              <a:rPr lang="en-US" dirty="0" smtClean="0"/>
              <a:t>Ideal for public displays:  way-finding, directory, catalogue, interactive promotions</a:t>
            </a:r>
            <a:endParaRPr lang="en-US" dirty="0"/>
          </a:p>
        </p:txBody>
      </p:sp>
      <p:sp>
        <p:nvSpPr>
          <p:cNvPr id="6" name="Title 5"/>
          <p:cNvSpPr>
            <a:spLocks noGrp="1"/>
          </p:cNvSpPr>
          <p:nvPr>
            <p:ph type="title"/>
          </p:nvPr>
        </p:nvSpPr>
        <p:spPr/>
        <p:txBody>
          <a:bodyPr/>
          <a:lstStyle/>
          <a:p>
            <a:r>
              <a:rPr lang="en-US" smtClean="0"/>
              <a:t>Planar UltraRes Touch</a:t>
            </a:r>
            <a:endParaRPr lang="en-US" dirty="0"/>
          </a:p>
        </p:txBody>
      </p:sp>
      <p:sp>
        <p:nvSpPr>
          <p:cNvPr id="5" name="Text Placeholder 4"/>
          <p:cNvSpPr>
            <a:spLocks noGrp="1"/>
          </p:cNvSpPr>
          <p:nvPr>
            <p:ph type="body" sz="quarter" idx="20"/>
          </p:nvPr>
        </p:nvSpPr>
        <p:spPr>
          <a:xfrm>
            <a:off x="342900" y="685800"/>
            <a:ext cx="8678863" cy="373063"/>
          </a:xfrm>
        </p:spPr>
        <p:txBody>
          <a:bodyPr/>
          <a:lstStyle/>
          <a:p>
            <a:r>
              <a:rPr lang="en-US" smtClean="0"/>
              <a:t>Multi-User, Multi-Touch 4K Display</a:t>
            </a:r>
            <a:endParaRPr lang="en-US" dirty="0"/>
          </a:p>
        </p:txBody>
      </p:sp>
    </p:spTree>
    <p:extLst>
      <p:ext uri="{BB962C8B-B14F-4D97-AF65-F5344CB8AC3E}">
        <p14:creationId xmlns:p14="http://schemas.microsoft.com/office/powerpoint/2010/main" val="32484271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a:xfrm>
            <a:off x="536079" y="1304265"/>
            <a:ext cx="4872499" cy="2803289"/>
          </a:xfrm>
        </p:spPr>
        <p:txBody>
          <a:bodyPr/>
          <a:lstStyle/>
          <a:p>
            <a:r>
              <a:rPr lang="en-US" dirty="0" smtClean="0"/>
              <a:t>Available for all Planar </a:t>
            </a:r>
            <a:r>
              <a:rPr lang="en-US" dirty="0" err="1" smtClean="0"/>
              <a:t>UltraRes</a:t>
            </a:r>
            <a:r>
              <a:rPr lang="en-US" dirty="0" smtClean="0"/>
              <a:t> Series displays</a:t>
            </a:r>
          </a:p>
          <a:p>
            <a:r>
              <a:rPr lang="en-US" dirty="0" smtClean="0"/>
              <a:t>Ultra slim mounting profile </a:t>
            </a:r>
          </a:p>
          <a:p>
            <a:pPr lvl="1"/>
            <a:r>
              <a:rPr lang="en-US" dirty="0" smtClean="0"/>
              <a:t>3..</a:t>
            </a:r>
            <a:r>
              <a:rPr lang="en-US" dirty="0" smtClean="0"/>
              <a:t>4” non-touch</a:t>
            </a:r>
          </a:p>
          <a:p>
            <a:pPr lvl="1"/>
            <a:r>
              <a:rPr lang="en-US" dirty="0" smtClean="0"/>
              <a:t>3.9” touch </a:t>
            </a:r>
          </a:p>
          <a:p>
            <a:r>
              <a:rPr lang="en-US" dirty="0" smtClean="0"/>
              <a:t>Kickstand mode enables easy access to inputs and removable service components</a:t>
            </a:r>
          </a:p>
          <a:p>
            <a:r>
              <a:rPr lang="en-US" dirty="0" smtClean="0"/>
              <a:t>Locks in place</a:t>
            </a:r>
          </a:p>
          <a:p>
            <a:r>
              <a:rPr lang="en-US" dirty="0" smtClean="0"/>
              <a:t>Landscape and portrait options </a:t>
            </a:r>
            <a:endParaRPr lang="en-US" dirty="0"/>
          </a:p>
        </p:txBody>
      </p:sp>
      <p:sp>
        <p:nvSpPr>
          <p:cNvPr id="6" name="Title 5"/>
          <p:cNvSpPr>
            <a:spLocks noGrp="1"/>
          </p:cNvSpPr>
          <p:nvPr>
            <p:ph type="title"/>
          </p:nvPr>
        </p:nvSpPr>
        <p:spPr/>
        <p:txBody>
          <a:bodyPr/>
          <a:lstStyle/>
          <a:p>
            <a:r>
              <a:rPr lang="en-US" smtClean="0"/>
              <a:t>Planar Profile Mounting System</a:t>
            </a:r>
            <a:endParaRPr lang="en-US" dirty="0"/>
          </a:p>
        </p:txBody>
      </p:sp>
      <p:sp>
        <p:nvSpPr>
          <p:cNvPr id="5" name="Text Placeholder 4"/>
          <p:cNvSpPr>
            <a:spLocks noGrp="1"/>
          </p:cNvSpPr>
          <p:nvPr>
            <p:ph type="body" sz="quarter" idx="20"/>
          </p:nvPr>
        </p:nvSpPr>
        <p:spPr>
          <a:xfrm>
            <a:off x="342900" y="685800"/>
            <a:ext cx="8678863" cy="373063"/>
          </a:xfrm>
        </p:spPr>
        <p:txBody>
          <a:bodyPr/>
          <a:lstStyle/>
          <a:p>
            <a:r>
              <a:rPr lang="en-US" smtClean="0"/>
              <a:t>Industry’s slimmest wall mount</a:t>
            </a:r>
            <a:endParaRPr lang="en-US" dirty="0"/>
          </a:p>
        </p:txBody>
      </p:sp>
      <p:sp>
        <p:nvSpPr>
          <p:cNvPr id="8" name="Rectangle 7"/>
          <p:cNvSpPr/>
          <p:nvPr/>
        </p:nvSpPr>
        <p:spPr>
          <a:xfrm>
            <a:off x="7745224" y="1209362"/>
            <a:ext cx="1167080" cy="2945961"/>
          </a:xfrm>
          <a:prstGeom prst="rect">
            <a:avLst/>
          </a:prstGeom>
          <a:solidFill>
            <a:schemeClr val="accent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974888" y="1218491"/>
            <a:ext cx="1204026" cy="2936832"/>
          </a:xfrm>
          <a:prstGeom prst="rect">
            <a:avLst/>
          </a:prstGeom>
          <a:solidFill>
            <a:schemeClr val="accent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53483" r="31359"/>
          <a:stretch/>
        </p:blipFill>
        <p:spPr>
          <a:xfrm>
            <a:off x="7975325" y="1366186"/>
            <a:ext cx="706877" cy="2623185"/>
          </a:xfrm>
          <a:prstGeom prst="rect">
            <a:avLst/>
          </a:prstGeom>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44221" r="32731"/>
          <a:stretch/>
        </p:blipFill>
        <p:spPr>
          <a:xfrm>
            <a:off x="6037064" y="1421180"/>
            <a:ext cx="1063557" cy="2595630"/>
          </a:xfrm>
          <a:prstGeom prst="rect">
            <a:avLst/>
          </a:prstGeom>
        </p:spPr>
      </p:pic>
      <p:sp>
        <p:nvSpPr>
          <p:cNvPr id="13" name="TextBox 12"/>
          <p:cNvSpPr txBox="1"/>
          <p:nvPr/>
        </p:nvSpPr>
        <p:spPr>
          <a:xfrm>
            <a:off x="7657080" y="872434"/>
            <a:ext cx="1343365" cy="307777"/>
          </a:xfrm>
          <a:prstGeom prst="rect">
            <a:avLst/>
          </a:prstGeom>
          <a:noFill/>
        </p:spPr>
        <p:txBody>
          <a:bodyPr wrap="square" rtlCol="0">
            <a:spAutoFit/>
          </a:bodyPr>
          <a:lstStyle/>
          <a:p>
            <a:pPr algn="ctr">
              <a:buClr>
                <a:schemeClr val="accent6"/>
              </a:buClr>
            </a:pPr>
            <a:r>
              <a:rPr lang="en-US" sz="1400" i="1" dirty="0" smtClean="0">
                <a:solidFill>
                  <a:schemeClr val="bg1"/>
                </a:solidFill>
                <a:latin typeface="Myriad Pro" panose="020B0503030403020204" pitchFamily="34" charset="0"/>
              </a:rPr>
              <a:t>Mounted</a:t>
            </a:r>
          </a:p>
        </p:txBody>
      </p:sp>
      <p:sp>
        <p:nvSpPr>
          <p:cNvPr id="14" name="TextBox 13"/>
          <p:cNvSpPr txBox="1"/>
          <p:nvPr/>
        </p:nvSpPr>
        <p:spPr>
          <a:xfrm>
            <a:off x="5631125" y="656991"/>
            <a:ext cx="1891552" cy="523220"/>
          </a:xfrm>
          <a:prstGeom prst="rect">
            <a:avLst/>
          </a:prstGeom>
          <a:noFill/>
        </p:spPr>
        <p:txBody>
          <a:bodyPr wrap="square" rtlCol="0">
            <a:spAutoFit/>
          </a:bodyPr>
          <a:lstStyle/>
          <a:p>
            <a:pPr algn="ctr">
              <a:buClr>
                <a:schemeClr val="accent6"/>
              </a:buClr>
            </a:pPr>
            <a:r>
              <a:rPr lang="en-US" sz="1400" i="1" dirty="0" smtClean="0">
                <a:solidFill>
                  <a:schemeClr val="bg1"/>
                </a:solidFill>
                <a:latin typeface="Myriad Pro" panose="020B0503030403020204" pitchFamily="34" charset="0"/>
              </a:rPr>
              <a:t>Kickstand </a:t>
            </a:r>
          </a:p>
          <a:p>
            <a:pPr algn="ctr">
              <a:buClr>
                <a:schemeClr val="accent6"/>
              </a:buClr>
            </a:pPr>
            <a:r>
              <a:rPr lang="en-US" sz="1400" i="1" dirty="0" smtClean="0">
                <a:solidFill>
                  <a:schemeClr val="bg1"/>
                </a:solidFill>
                <a:latin typeface="Myriad Pro" panose="020B0503030403020204" pitchFamily="34" charset="0"/>
              </a:rPr>
              <a:t>Mode</a:t>
            </a:r>
          </a:p>
        </p:txBody>
      </p:sp>
    </p:spTree>
    <p:extLst>
      <p:ext uri="{BB962C8B-B14F-4D97-AF65-F5344CB8AC3E}">
        <p14:creationId xmlns:p14="http://schemas.microsoft.com/office/powerpoint/2010/main" val="3367971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a:xfrm>
            <a:off x="474134" y="1386154"/>
            <a:ext cx="8195733" cy="685800"/>
          </a:xfrm>
        </p:spPr>
        <p:txBody>
          <a:bodyPr/>
          <a:lstStyle/>
          <a:p>
            <a:pPr marL="68263" indent="0" algn="ctr">
              <a:buNone/>
            </a:pPr>
            <a:r>
              <a:rPr lang="en-US" dirty="0" smtClean="0"/>
              <a:t>Available on Planar </a:t>
            </a:r>
            <a:r>
              <a:rPr lang="en-US" dirty="0" err="1" smtClean="0"/>
              <a:t>UltraRes</a:t>
            </a:r>
            <a:r>
              <a:rPr lang="en-US" dirty="0" smtClean="0"/>
              <a:t> with ERO 75” and 86” and Planar </a:t>
            </a:r>
            <a:r>
              <a:rPr lang="en-US" dirty="0" err="1" smtClean="0"/>
              <a:t>UltraRes</a:t>
            </a:r>
            <a:r>
              <a:rPr lang="en-US" dirty="0" smtClean="0"/>
              <a:t> Touch </a:t>
            </a:r>
            <a:r>
              <a:rPr lang="en-US" dirty="0" smtClean="0"/>
              <a:t>98”</a:t>
            </a:r>
            <a:endParaRPr lang="en-US" dirty="0" smtClean="0"/>
          </a:p>
          <a:p>
            <a:pPr marL="68263" indent="0">
              <a:buNone/>
            </a:pPr>
            <a:endParaRPr lang="en-US" dirty="0"/>
          </a:p>
        </p:txBody>
      </p:sp>
      <p:sp>
        <p:nvSpPr>
          <p:cNvPr id="6" name="Title 5"/>
          <p:cNvSpPr>
            <a:spLocks noGrp="1"/>
          </p:cNvSpPr>
          <p:nvPr>
            <p:ph type="title"/>
          </p:nvPr>
        </p:nvSpPr>
        <p:spPr/>
        <p:txBody>
          <a:bodyPr/>
          <a:lstStyle/>
          <a:p>
            <a:r>
              <a:rPr lang="en-US" smtClean="0"/>
              <a:t>ERO with Corning Gorilla Glass Benefits</a:t>
            </a:r>
            <a:endParaRPr lang="en-US" dirty="0"/>
          </a:p>
        </p:txBody>
      </p:sp>
      <p:sp>
        <p:nvSpPr>
          <p:cNvPr id="5" name="Text Placeholder 4"/>
          <p:cNvSpPr>
            <a:spLocks noGrp="1"/>
          </p:cNvSpPr>
          <p:nvPr>
            <p:ph type="body" sz="quarter" idx="20"/>
          </p:nvPr>
        </p:nvSpPr>
        <p:spPr>
          <a:xfrm>
            <a:off x="342900" y="685800"/>
            <a:ext cx="8678863" cy="373063"/>
          </a:xfrm>
        </p:spPr>
        <p:txBody>
          <a:bodyPr/>
          <a:lstStyle/>
          <a:p>
            <a:r>
              <a:rPr lang="en-US" dirty="0" smtClean="0"/>
              <a:t>Combining Planar ERO technology with Corning® Gorilla® Glass</a:t>
            </a:r>
            <a:endParaRPr lang="en-US" dirty="0"/>
          </a:p>
        </p:txBody>
      </p:sp>
      <p:sp>
        <p:nvSpPr>
          <p:cNvPr id="16" name="Rounded Rectangle 15"/>
          <p:cNvSpPr/>
          <p:nvPr/>
        </p:nvSpPr>
        <p:spPr>
          <a:xfrm>
            <a:off x="3344085" y="1864745"/>
            <a:ext cx="2455831" cy="2475835"/>
          </a:xfrm>
          <a:prstGeom prst="roundRect">
            <a:avLst/>
          </a:prstGeom>
          <a:solidFill>
            <a:schemeClr val="accent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4"/>
          <p:cNvPicPr>
            <a:picLocks noChangeAspect="1" noChangeArrowheads="1"/>
          </p:cNvPicPr>
          <p:nvPr/>
        </p:nvPicPr>
        <p:blipFill>
          <a:blip r:embed="rId2" cstate="print"/>
          <a:srcRect/>
          <a:stretch>
            <a:fillRect/>
          </a:stretch>
        </p:blipFill>
        <p:spPr bwMode="auto">
          <a:xfrm>
            <a:off x="6816363" y="1867216"/>
            <a:ext cx="1439177" cy="1022572"/>
          </a:xfrm>
          <a:prstGeom prst="rect">
            <a:avLst/>
          </a:prstGeom>
          <a:noFill/>
          <a:ln w="9525">
            <a:noFill/>
            <a:miter lim="800000"/>
            <a:headEnd/>
            <a:tailEnd/>
          </a:ln>
        </p:spPr>
      </p:pic>
      <p:pic>
        <p:nvPicPr>
          <p:cNvPr id="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45399" y="1864745"/>
            <a:ext cx="1500436" cy="666861"/>
          </a:xfrm>
          <a:prstGeom prst="rect">
            <a:avLst/>
          </a:prstGeom>
          <a:noFill/>
        </p:spPr>
      </p:pic>
      <p:sp>
        <p:nvSpPr>
          <p:cNvPr id="19" name="TextBox 18"/>
          <p:cNvSpPr txBox="1"/>
          <p:nvPr/>
        </p:nvSpPr>
        <p:spPr>
          <a:xfrm>
            <a:off x="6708460" y="3001089"/>
            <a:ext cx="2228017" cy="1384995"/>
          </a:xfrm>
          <a:prstGeom prst="rect">
            <a:avLst/>
          </a:prstGeom>
          <a:noFill/>
        </p:spPr>
        <p:txBody>
          <a:bodyPr wrap="square" rtlCol="0">
            <a:spAutoFit/>
          </a:bodyPr>
          <a:lstStyle/>
          <a:p>
            <a:pPr marL="227013" indent="-227013">
              <a:buClr>
                <a:schemeClr val="bg1"/>
              </a:buClr>
              <a:buFont typeface="Wingdings" panose="05000000000000000000" pitchFamily="2" charset="2"/>
              <a:buChar char="§"/>
            </a:pPr>
            <a:r>
              <a:rPr lang="en-US" sz="1200" dirty="0" smtClean="0">
                <a:latin typeface="Myriad Pro" panose="020B0503030403020204" pitchFamily="34" charset="0"/>
              </a:rPr>
              <a:t>4x more durable than conventional soda lime glass</a:t>
            </a:r>
          </a:p>
          <a:p>
            <a:pPr marL="227013" indent="-227013">
              <a:buClr>
                <a:schemeClr val="bg1"/>
              </a:buClr>
              <a:buFont typeface="Wingdings" panose="05000000000000000000" pitchFamily="2" charset="2"/>
              <a:buChar char="§"/>
            </a:pPr>
            <a:r>
              <a:rPr lang="en-US" sz="1200" dirty="0" smtClean="0">
                <a:latin typeface="Myriad Pro" panose="020B0503030403020204" pitchFamily="34" charset="0"/>
              </a:rPr>
              <a:t>Improved scratch resistance</a:t>
            </a:r>
          </a:p>
          <a:p>
            <a:pPr marL="227013" indent="-227013">
              <a:buClr>
                <a:schemeClr val="bg1"/>
              </a:buClr>
              <a:buFont typeface="Wingdings" panose="05000000000000000000" pitchFamily="2" charset="2"/>
              <a:buChar char="§"/>
            </a:pPr>
            <a:r>
              <a:rPr lang="en-US" sz="1200" dirty="0" smtClean="0">
                <a:latin typeface="Myriad Pro" panose="020B0503030403020204" pitchFamily="34" charset="0"/>
              </a:rPr>
              <a:t>Thinner glass reduces parallax, which improves touch accuracy</a:t>
            </a:r>
          </a:p>
        </p:txBody>
      </p:sp>
      <p:sp>
        <p:nvSpPr>
          <p:cNvPr id="20" name="TextBox 19"/>
          <p:cNvSpPr txBox="1"/>
          <p:nvPr/>
        </p:nvSpPr>
        <p:spPr>
          <a:xfrm>
            <a:off x="533033" y="2816424"/>
            <a:ext cx="1975949" cy="1569660"/>
          </a:xfrm>
          <a:prstGeom prst="rect">
            <a:avLst/>
          </a:prstGeom>
          <a:noFill/>
        </p:spPr>
        <p:txBody>
          <a:bodyPr wrap="square" rtlCol="0">
            <a:spAutoFit/>
          </a:bodyPr>
          <a:lstStyle/>
          <a:p>
            <a:pPr marL="227013" indent="-227013">
              <a:buClr>
                <a:schemeClr val="bg1"/>
              </a:buClr>
              <a:buFont typeface="Wingdings" panose="05000000000000000000" pitchFamily="2" charset="2"/>
              <a:buChar char="§"/>
            </a:pPr>
            <a:r>
              <a:rPr lang="en-US" sz="1200" dirty="0" smtClean="0">
                <a:latin typeface="Myriad Pro" panose="020B0503030403020204" pitchFamily="34" charset="0"/>
              </a:rPr>
              <a:t>Enhances durability</a:t>
            </a:r>
          </a:p>
          <a:p>
            <a:pPr marL="227013" indent="-227013">
              <a:buClr>
                <a:schemeClr val="bg1"/>
              </a:buClr>
              <a:buFont typeface="Wingdings" panose="05000000000000000000" pitchFamily="2" charset="2"/>
              <a:buChar char="§"/>
            </a:pPr>
            <a:r>
              <a:rPr lang="en-US" sz="1200" dirty="0" smtClean="0">
                <a:latin typeface="Myriad Pro" panose="020B0503030403020204" pitchFamily="34" charset="0"/>
              </a:rPr>
              <a:t>Provides superior optical performance and contrast</a:t>
            </a:r>
          </a:p>
          <a:p>
            <a:pPr marL="227013" indent="-227013">
              <a:buClr>
                <a:schemeClr val="bg1"/>
              </a:buClr>
              <a:buFont typeface="Wingdings" panose="05000000000000000000" pitchFamily="2" charset="2"/>
              <a:buChar char="§"/>
            </a:pPr>
            <a:r>
              <a:rPr lang="en-US" sz="1200" dirty="0" smtClean="0">
                <a:latin typeface="Myriad Pro" panose="020B0503030403020204" pitchFamily="34" charset="0"/>
              </a:rPr>
              <a:t>No air gap eliminates debris risk and reduces parallax for improved touch accuracy</a:t>
            </a:r>
          </a:p>
        </p:txBody>
      </p:sp>
      <p:sp>
        <p:nvSpPr>
          <p:cNvPr id="21" name="TextBox 20"/>
          <p:cNvSpPr txBox="1"/>
          <p:nvPr/>
        </p:nvSpPr>
        <p:spPr>
          <a:xfrm>
            <a:off x="645398" y="2487556"/>
            <a:ext cx="1500437" cy="307777"/>
          </a:xfrm>
          <a:prstGeom prst="rect">
            <a:avLst/>
          </a:prstGeom>
          <a:noFill/>
        </p:spPr>
        <p:txBody>
          <a:bodyPr wrap="square" rtlCol="0">
            <a:spAutoFit/>
          </a:bodyPr>
          <a:lstStyle/>
          <a:p>
            <a:pPr algn="ctr">
              <a:buClr>
                <a:schemeClr val="accent6"/>
              </a:buClr>
            </a:pPr>
            <a:r>
              <a:rPr lang="en-US" sz="1400" dirty="0" smtClean="0">
                <a:solidFill>
                  <a:schemeClr val="bg1">
                    <a:lumMod val="75000"/>
                  </a:schemeClr>
                </a:solidFill>
                <a:latin typeface="Myriad Pro" panose="020B0503030403020204" pitchFamily="34" charset="0"/>
              </a:rPr>
              <a:t>ERO Bonding</a:t>
            </a:r>
          </a:p>
        </p:txBody>
      </p:sp>
      <p:sp>
        <p:nvSpPr>
          <p:cNvPr id="22" name="Right Arrow 21"/>
          <p:cNvSpPr/>
          <p:nvPr/>
        </p:nvSpPr>
        <p:spPr>
          <a:xfrm>
            <a:off x="2694780" y="2816651"/>
            <a:ext cx="469082" cy="299888"/>
          </a:xfrm>
          <a:prstGeom prst="rightArrow">
            <a:avLst/>
          </a:prstGeom>
          <a:solidFill>
            <a:schemeClr val="accent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 descr="http://www.planar.com/imagegen/lowres/ix/media/336524/planarultrarestouch-car.png"/>
          <p:cNvPicPr>
            <a:picLocks noChangeAspect="1" noChangeArrowheads="1"/>
          </p:cNvPicPr>
          <p:nvPr/>
        </p:nvPicPr>
        <p:blipFill>
          <a:blip r:embed="rId4" cstate="print"/>
          <a:srcRect/>
          <a:stretch>
            <a:fillRect/>
          </a:stretch>
        </p:blipFill>
        <p:spPr bwMode="auto">
          <a:xfrm>
            <a:off x="3660352" y="2198175"/>
            <a:ext cx="1904517" cy="1328401"/>
          </a:xfrm>
          <a:prstGeom prst="rect">
            <a:avLst/>
          </a:prstGeom>
          <a:noFill/>
        </p:spPr>
      </p:pic>
      <p:sp>
        <p:nvSpPr>
          <p:cNvPr id="25" name="TextBox 24"/>
          <p:cNvSpPr txBox="1"/>
          <p:nvPr/>
        </p:nvSpPr>
        <p:spPr>
          <a:xfrm>
            <a:off x="3380557" y="1918807"/>
            <a:ext cx="2382886" cy="369332"/>
          </a:xfrm>
          <a:prstGeom prst="rect">
            <a:avLst/>
          </a:prstGeom>
          <a:noFill/>
        </p:spPr>
        <p:txBody>
          <a:bodyPr wrap="square" rtlCol="0">
            <a:spAutoFit/>
          </a:bodyPr>
          <a:lstStyle/>
          <a:p>
            <a:pPr algn="ctr">
              <a:buClr>
                <a:schemeClr val="accent6"/>
              </a:buClr>
            </a:pPr>
            <a:r>
              <a:rPr lang="en-US" sz="1800" dirty="0" smtClean="0">
                <a:solidFill>
                  <a:schemeClr val="bg1"/>
                </a:solidFill>
                <a:latin typeface="Myriad Pro" panose="020B0503030403020204" pitchFamily="34" charset="0"/>
              </a:rPr>
              <a:t>Planar Display</a:t>
            </a:r>
          </a:p>
        </p:txBody>
      </p:sp>
      <p:sp>
        <p:nvSpPr>
          <p:cNvPr id="26" name="TextBox 25"/>
          <p:cNvSpPr txBox="1"/>
          <p:nvPr/>
        </p:nvSpPr>
        <p:spPr>
          <a:xfrm>
            <a:off x="3579131" y="3466812"/>
            <a:ext cx="1985738" cy="830997"/>
          </a:xfrm>
          <a:prstGeom prst="rect">
            <a:avLst/>
          </a:prstGeom>
          <a:noFill/>
        </p:spPr>
        <p:txBody>
          <a:bodyPr wrap="square" rtlCol="0">
            <a:spAutoFit/>
          </a:bodyPr>
          <a:lstStyle/>
          <a:p>
            <a:pPr algn="ctr">
              <a:buClr>
                <a:schemeClr val="accent6"/>
              </a:buClr>
            </a:pPr>
            <a:r>
              <a:rPr lang="en-US" sz="1200" dirty="0" smtClean="0">
                <a:latin typeface="Myriad Pro" panose="020B0503030403020204" pitchFamily="34" charset="0"/>
              </a:rPr>
              <a:t>Superior durability, optical performance, scratch resistance, and touch accuracy</a:t>
            </a:r>
          </a:p>
        </p:txBody>
      </p:sp>
      <p:sp>
        <p:nvSpPr>
          <p:cNvPr id="27" name="Right Arrow 26"/>
          <p:cNvSpPr/>
          <p:nvPr/>
        </p:nvSpPr>
        <p:spPr>
          <a:xfrm flipH="1">
            <a:off x="5941229" y="2813936"/>
            <a:ext cx="469082" cy="299888"/>
          </a:xfrm>
          <a:prstGeom prst="rightArrow">
            <a:avLst/>
          </a:prstGeom>
          <a:solidFill>
            <a:schemeClr val="accent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88762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a:xfrm>
            <a:off x="482606" y="1056449"/>
            <a:ext cx="8195733" cy="3155116"/>
          </a:xfrm>
        </p:spPr>
        <p:txBody>
          <a:bodyPr numCol="2"/>
          <a:lstStyle/>
          <a:p>
            <a:pPr marL="411480" lvl="1" indent="-344488">
              <a:spcBef>
                <a:spcPts val="700"/>
              </a:spcBef>
            </a:pPr>
            <a:r>
              <a:rPr lang="en-US" dirty="0" smtClean="0"/>
              <a:t>4K @ 60Hz HDMI 2.0 and Display Port 1.2</a:t>
            </a:r>
          </a:p>
          <a:p>
            <a:pPr marL="411480" lvl="1" indent="-344488">
              <a:spcBef>
                <a:spcPts val="700"/>
              </a:spcBef>
            </a:pPr>
            <a:r>
              <a:rPr lang="en-US" dirty="0" smtClean="0"/>
              <a:t>Built-in Planar </a:t>
            </a:r>
            <a:r>
              <a:rPr lang="en-US" dirty="0" err="1" smtClean="0"/>
              <a:t>MediaPlex</a:t>
            </a:r>
            <a:r>
              <a:rPr lang="en-US" dirty="0" smtClean="0"/>
              <a:t> Plus processing </a:t>
            </a:r>
          </a:p>
          <a:p>
            <a:pPr marL="411480" lvl="1" indent="-344488">
              <a:spcBef>
                <a:spcPts val="700"/>
              </a:spcBef>
            </a:pPr>
            <a:r>
              <a:rPr lang="en-US" dirty="0" smtClean="0"/>
              <a:t>Expansion slot meeting Intel’s OPS specification</a:t>
            </a:r>
          </a:p>
          <a:p>
            <a:pPr marL="411480" lvl="1" indent="-344488">
              <a:spcBef>
                <a:spcPts val="700"/>
              </a:spcBef>
            </a:pPr>
            <a:r>
              <a:rPr lang="en-US" dirty="0" smtClean="0"/>
              <a:t>Slimmest mounting profile and ADA compliant</a:t>
            </a:r>
          </a:p>
          <a:p>
            <a:pPr marL="411480" lvl="1" indent="-344488">
              <a:spcBef>
                <a:spcPts val="700"/>
              </a:spcBef>
            </a:pPr>
            <a:r>
              <a:rPr lang="en-US" dirty="0" smtClean="0"/>
              <a:t>In-place service access mode (hinge and kickstand)</a:t>
            </a:r>
          </a:p>
          <a:p>
            <a:pPr marL="411480" lvl="1" indent="-344488">
              <a:spcBef>
                <a:spcPts val="700"/>
              </a:spcBef>
            </a:pPr>
            <a:r>
              <a:rPr lang="en-US" dirty="0" smtClean="0"/>
              <a:t>Fail-over power redundancy </a:t>
            </a:r>
          </a:p>
          <a:p>
            <a:pPr marL="411480" lvl="1" indent="-344488">
              <a:spcBef>
                <a:spcPts val="700"/>
              </a:spcBef>
            </a:pPr>
            <a:r>
              <a:rPr lang="en-US" dirty="0" smtClean="0"/>
              <a:t>Quiet operation – </a:t>
            </a:r>
            <a:r>
              <a:rPr lang="en-US" dirty="0" err="1" smtClean="0"/>
              <a:t>fanless</a:t>
            </a:r>
            <a:endParaRPr lang="en-US" dirty="0" smtClean="0"/>
          </a:p>
          <a:p>
            <a:pPr marL="411480" lvl="1" indent="-344488">
              <a:spcBef>
                <a:spcPts val="700"/>
              </a:spcBef>
            </a:pPr>
            <a:r>
              <a:rPr lang="en-US" dirty="0" smtClean="0"/>
              <a:t>Advanced scheduling</a:t>
            </a:r>
          </a:p>
          <a:p>
            <a:pPr marL="411480" lvl="1" indent="-344488">
              <a:spcBef>
                <a:spcPts val="700"/>
              </a:spcBef>
            </a:pPr>
            <a:r>
              <a:rPr lang="en-US" dirty="0"/>
              <a:t>Remote monitoring alerts via email when a designated event </a:t>
            </a:r>
            <a:r>
              <a:rPr lang="en-US" dirty="0" smtClean="0"/>
              <a:t>occurs</a:t>
            </a:r>
          </a:p>
          <a:p>
            <a:pPr marL="411480" lvl="1" indent="-344488">
              <a:spcBef>
                <a:spcPts val="700"/>
              </a:spcBef>
            </a:pPr>
            <a:r>
              <a:rPr lang="en-US" dirty="0" smtClean="0"/>
              <a:t>Planar ERO </a:t>
            </a:r>
            <a:r>
              <a:rPr lang="en-US" dirty="0"/>
              <a:t>glass bonding technology option on </a:t>
            </a:r>
            <a:r>
              <a:rPr lang="en-US" dirty="0" smtClean="0"/>
              <a:t>all models</a:t>
            </a:r>
          </a:p>
          <a:p>
            <a:pPr>
              <a:defRPr/>
            </a:pPr>
            <a:r>
              <a:rPr lang="en-US" dirty="0">
                <a:solidFill>
                  <a:schemeClr val="bg1"/>
                </a:solidFill>
              </a:rPr>
              <a:t>24x7 support in landscape or portrait orientation</a:t>
            </a:r>
          </a:p>
          <a:p>
            <a:pPr marL="411480" lvl="1" indent="-344488">
              <a:spcBef>
                <a:spcPts val="700"/>
              </a:spcBef>
            </a:pPr>
            <a:r>
              <a:rPr lang="en-US" dirty="0" smtClean="0"/>
              <a:t>Multiple panel options to meet specific needs</a:t>
            </a:r>
          </a:p>
          <a:p>
            <a:pPr marL="411480" lvl="1" indent="-344488">
              <a:spcBef>
                <a:spcPts val="700"/>
              </a:spcBef>
            </a:pPr>
            <a:r>
              <a:rPr lang="en-US" dirty="0" smtClean="0"/>
              <a:t>Multi-touch available for all versions</a:t>
            </a:r>
          </a:p>
          <a:p>
            <a:pPr marL="411480" lvl="1" indent="-344488">
              <a:spcBef>
                <a:spcPts val="700"/>
              </a:spcBef>
            </a:pPr>
            <a:r>
              <a:rPr lang="en-US" dirty="0" smtClean="0"/>
              <a:t>Warranty and support</a:t>
            </a:r>
            <a:endParaRPr lang="en-US" dirty="0"/>
          </a:p>
        </p:txBody>
      </p:sp>
      <p:sp>
        <p:nvSpPr>
          <p:cNvPr id="6" name="Title 5"/>
          <p:cNvSpPr>
            <a:spLocks noGrp="1"/>
          </p:cNvSpPr>
          <p:nvPr>
            <p:ph type="title"/>
          </p:nvPr>
        </p:nvSpPr>
        <p:spPr/>
        <p:txBody>
          <a:bodyPr/>
          <a:lstStyle/>
          <a:p>
            <a:r>
              <a:rPr lang="en-US" smtClean="0"/>
              <a:t>Planar UltraRes Series Differentiators</a:t>
            </a:r>
            <a:endParaRPr lang="en-US" dirty="0"/>
          </a:p>
        </p:txBody>
      </p:sp>
    </p:spTree>
    <p:extLst>
      <p:ext uri="{BB962C8B-B14F-4D97-AF65-F5344CB8AC3E}">
        <p14:creationId xmlns:p14="http://schemas.microsoft.com/office/powerpoint/2010/main" val="1516365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rk Theme">
  <a:themeElements>
    <a:clrScheme name="Leyard-Planar Dark">
      <a:dk1>
        <a:srgbClr val="FFFFFF"/>
      </a:dk1>
      <a:lt1>
        <a:srgbClr val="FFFFFF"/>
      </a:lt1>
      <a:dk2>
        <a:srgbClr val="3C3C3C"/>
      </a:dk2>
      <a:lt2>
        <a:srgbClr val="FFFFFF"/>
      </a:lt2>
      <a:accent1>
        <a:srgbClr val="ED661A"/>
      </a:accent1>
      <a:accent2>
        <a:srgbClr val="25AAE1"/>
      </a:accent2>
      <a:accent3>
        <a:srgbClr val="961D24"/>
      </a:accent3>
      <a:accent4>
        <a:srgbClr val="003F66"/>
      </a:accent4>
      <a:accent5>
        <a:srgbClr val="8BC53F"/>
      </a:accent5>
      <a:accent6>
        <a:srgbClr val="E4011C"/>
      </a:accent6>
      <a:hlink>
        <a:srgbClr val="F57A20"/>
      </a:hlink>
      <a:folHlink>
        <a:srgbClr val="F57A2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txDef>
      <a:spPr>
        <a:noFill/>
      </a:spPr>
      <a:bodyPr wrap="square" rtlCol="0">
        <a:spAutoFit/>
      </a:bodyPr>
      <a:lstStyle>
        <a:defPPr marL="347663" indent="-347663">
          <a:buClr>
            <a:schemeClr val="accent6"/>
          </a:buClr>
          <a:buFont typeface="Wingdings" pitchFamily="2" charset="2"/>
          <a:buChar char="§"/>
          <a:defRPr dirty="0" smtClean="0">
            <a:latin typeface="+mn-lt"/>
          </a:defRPr>
        </a:defPPr>
      </a:lstStyle>
    </a:txDef>
  </a:objectDefaults>
  <a:extraClrSchemeLst/>
  <a:extLst>
    <a:ext uri="{05A4C25C-085E-4340-85A3-A5531E510DB2}">
      <thm15:themeFamily xmlns:thm15="http://schemas.microsoft.com/office/thememl/2012/main" xmlns="" name="2234 PLNR.Corp-Prsntn_PPT-OverviewREV3" id="{1BDB488D-6133-1F49-ADFB-72ED2A5EF0B0}" vid="{9FD5B2E9-63FE-AA45-A7B2-4C977A7894CC}"/>
    </a:ext>
  </a:extLst>
</a:theme>
</file>

<file path=ppt/theme/theme2.xml><?xml version="1.0" encoding="utf-8"?>
<a:theme xmlns:a="http://schemas.openxmlformats.org/drawingml/2006/main" name="Section Slide Red">
  <a:themeElements>
    <a:clrScheme name="Custom 4 1">
      <a:dk1>
        <a:srgbClr val="FFFFFF"/>
      </a:dk1>
      <a:lt1>
        <a:srgbClr val="FFFFFF"/>
      </a:lt1>
      <a:dk2>
        <a:srgbClr val="3C3C3C"/>
      </a:dk2>
      <a:lt2>
        <a:srgbClr val="3C3C3C"/>
      </a:lt2>
      <a:accent1>
        <a:srgbClr val="EE4036"/>
      </a:accent1>
      <a:accent2>
        <a:srgbClr val="A9AAA9"/>
      </a:accent2>
      <a:accent3>
        <a:srgbClr val="F57A20"/>
      </a:accent3>
      <a:accent4>
        <a:srgbClr val="757675"/>
      </a:accent4>
      <a:accent5>
        <a:srgbClr val="F15929"/>
      </a:accent5>
      <a:accent6>
        <a:srgbClr val="EE4036"/>
      </a:accent6>
      <a:hlink>
        <a:srgbClr val="EE4036"/>
      </a:hlink>
      <a:folHlink>
        <a:srgbClr val="EE403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txDef>
      <a:spPr>
        <a:noFill/>
      </a:spPr>
      <a:bodyPr wrap="square" rtlCol="0">
        <a:spAutoFit/>
      </a:bodyPr>
      <a:lstStyle>
        <a:defPPr marL="347663" indent="-347663">
          <a:buClr>
            <a:schemeClr val="accent6"/>
          </a:buClr>
          <a:buFont typeface="Wingdings" pitchFamily="2" charset="2"/>
          <a:buChar char="§"/>
          <a:defRPr dirty="0" smtClean="0">
            <a:latin typeface="+mn-lt"/>
          </a:defRPr>
        </a:defPPr>
      </a:lstStyle>
    </a:txDef>
  </a:objectDefaults>
  <a:extraClrSchemeLst/>
  <a:extLst>
    <a:ext uri="{05A4C25C-085E-4340-85A3-A5531E510DB2}">
      <thm15:themeFamily xmlns:thm15="http://schemas.microsoft.com/office/thememl/2012/main" xmlns="" name="2234 PLNR.Corp-Prsntn_PPT-OverviewREV3" id="{1BDB488D-6133-1F49-ADFB-72ED2A5EF0B0}" vid="{E5274D5A-C1D7-CC4E-B430-018E14F66D87}"/>
    </a:ext>
  </a:extLst>
</a:theme>
</file>

<file path=ppt/theme/theme3.xml><?xml version="1.0" encoding="utf-8"?>
<a:theme xmlns:a="http://schemas.openxmlformats.org/drawingml/2006/main" name="Section Slide Green">
  <a:themeElements>
    <a:clrScheme name="Custom 4 1">
      <a:dk1>
        <a:srgbClr val="FFFFFF"/>
      </a:dk1>
      <a:lt1>
        <a:srgbClr val="FFFFFF"/>
      </a:lt1>
      <a:dk2>
        <a:srgbClr val="3C3C3C"/>
      </a:dk2>
      <a:lt2>
        <a:srgbClr val="3C3C3C"/>
      </a:lt2>
      <a:accent1>
        <a:srgbClr val="EE4036"/>
      </a:accent1>
      <a:accent2>
        <a:srgbClr val="A9AAA9"/>
      </a:accent2>
      <a:accent3>
        <a:srgbClr val="F57A20"/>
      </a:accent3>
      <a:accent4>
        <a:srgbClr val="757675"/>
      </a:accent4>
      <a:accent5>
        <a:srgbClr val="F15929"/>
      </a:accent5>
      <a:accent6>
        <a:srgbClr val="EE4036"/>
      </a:accent6>
      <a:hlink>
        <a:srgbClr val="EE4036"/>
      </a:hlink>
      <a:folHlink>
        <a:srgbClr val="EE403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txDef>
      <a:spPr>
        <a:noFill/>
      </a:spPr>
      <a:bodyPr wrap="square" rtlCol="0">
        <a:spAutoFit/>
      </a:bodyPr>
      <a:lstStyle>
        <a:defPPr marL="347663" indent="-347663">
          <a:buClr>
            <a:schemeClr val="accent6"/>
          </a:buClr>
          <a:buFont typeface="Wingdings" pitchFamily="2" charset="2"/>
          <a:buChar char="§"/>
          <a:defRPr dirty="0" smtClean="0">
            <a:latin typeface="+mn-lt"/>
          </a:defRPr>
        </a:defPPr>
      </a:lstStyle>
    </a:txDef>
  </a:objectDefaults>
  <a:extraClrSchemeLst/>
  <a:extLst>
    <a:ext uri="{05A4C25C-085E-4340-85A3-A5531E510DB2}">
      <thm15:themeFamily xmlns:thm15="http://schemas.microsoft.com/office/thememl/2012/main" xmlns="" name="2234 PLNR.Corp-Prsntn_PPT-OverviewREV3" id="{1BDB488D-6133-1F49-ADFB-72ED2A5EF0B0}" vid="{B2CDCA9E-BB0C-A040-919A-4639699160EC}"/>
    </a:ext>
  </a:extLst>
</a:theme>
</file>

<file path=ppt/theme/theme4.xml><?xml version="1.0" encoding="utf-8"?>
<a:theme xmlns:a="http://schemas.openxmlformats.org/drawingml/2006/main" name="Section Slide Blue">
  <a:themeElements>
    <a:clrScheme name="Custom 4 1">
      <a:dk1>
        <a:srgbClr val="FFFFFF"/>
      </a:dk1>
      <a:lt1>
        <a:srgbClr val="FFFFFF"/>
      </a:lt1>
      <a:dk2>
        <a:srgbClr val="3C3C3C"/>
      </a:dk2>
      <a:lt2>
        <a:srgbClr val="3C3C3C"/>
      </a:lt2>
      <a:accent1>
        <a:srgbClr val="EE4036"/>
      </a:accent1>
      <a:accent2>
        <a:srgbClr val="A9AAA9"/>
      </a:accent2>
      <a:accent3>
        <a:srgbClr val="F57A20"/>
      </a:accent3>
      <a:accent4>
        <a:srgbClr val="757675"/>
      </a:accent4>
      <a:accent5>
        <a:srgbClr val="F15929"/>
      </a:accent5>
      <a:accent6>
        <a:srgbClr val="EE4036"/>
      </a:accent6>
      <a:hlink>
        <a:srgbClr val="EE4036"/>
      </a:hlink>
      <a:folHlink>
        <a:srgbClr val="EE403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txDef>
      <a:spPr>
        <a:noFill/>
      </a:spPr>
      <a:bodyPr wrap="square" rtlCol="0">
        <a:spAutoFit/>
      </a:bodyPr>
      <a:lstStyle>
        <a:defPPr marL="347663" indent="-347663">
          <a:buClr>
            <a:schemeClr val="accent6"/>
          </a:buClr>
          <a:buFont typeface="Wingdings" pitchFamily="2" charset="2"/>
          <a:buChar char="§"/>
          <a:defRPr dirty="0" smtClean="0">
            <a:latin typeface="+mn-lt"/>
          </a:defRPr>
        </a:defPPr>
      </a:lstStyle>
    </a:txDef>
  </a:objectDefaults>
  <a:extraClrSchemeLst/>
  <a:extLst>
    <a:ext uri="{05A4C25C-085E-4340-85A3-A5531E510DB2}">
      <thm15:themeFamily xmlns:thm15="http://schemas.microsoft.com/office/thememl/2012/main" xmlns="" name="2234 PLNR.Corp-Prsntn_PPT-OverviewREV3" id="{1BDB488D-6133-1F49-ADFB-72ED2A5EF0B0}" vid="{5F462444-045A-ED49-BDF0-F6EE8A9BB217}"/>
    </a:ext>
  </a:extLst>
</a:theme>
</file>

<file path=ppt/theme/theme5.xml><?xml version="1.0" encoding="utf-8"?>
<a:theme xmlns:a="http://schemas.openxmlformats.org/drawingml/2006/main" name="Section Slide Grey">
  <a:themeElements>
    <a:clrScheme name="Custom 4 1">
      <a:dk1>
        <a:srgbClr val="FFFFFF"/>
      </a:dk1>
      <a:lt1>
        <a:srgbClr val="FFFFFF"/>
      </a:lt1>
      <a:dk2>
        <a:srgbClr val="3C3C3C"/>
      </a:dk2>
      <a:lt2>
        <a:srgbClr val="3C3C3C"/>
      </a:lt2>
      <a:accent1>
        <a:srgbClr val="EE4036"/>
      </a:accent1>
      <a:accent2>
        <a:srgbClr val="A9AAA9"/>
      </a:accent2>
      <a:accent3>
        <a:srgbClr val="F57A20"/>
      </a:accent3>
      <a:accent4>
        <a:srgbClr val="757675"/>
      </a:accent4>
      <a:accent5>
        <a:srgbClr val="F15929"/>
      </a:accent5>
      <a:accent6>
        <a:srgbClr val="EE4036"/>
      </a:accent6>
      <a:hlink>
        <a:srgbClr val="EE4036"/>
      </a:hlink>
      <a:folHlink>
        <a:srgbClr val="EE403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txDef>
      <a:spPr>
        <a:noFill/>
      </a:spPr>
      <a:bodyPr wrap="square" rtlCol="0">
        <a:spAutoFit/>
      </a:bodyPr>
      <a:lstStyle>
        <a:defPPr marL="347663" indent="-347663">
          <a:buClr>
            <a:schemeClr val="accent6"/>
          </a:buClr>
          <a:buFont typeface="Wingdings" pitchFamily="2" charset="2"/>
          <a:buChar char="§"/>
          <a:defRPr dirty="0" smtClean="0">
            <a:latin typeface="+mn-lt"/>
          </a:defRPr>
        </a:defPPr>
      </a:lstStyle>
    </a:txDef>
  </a:objectDefaults>
  <a:extraClrSchemeLst/>
  <a:extLst>
    <a:ext uri="{05A4C25C-085E-4340-85A3-A5531E510DB2}">
      <thm15:themeFamily xmlns:thm15="http://schemas.microsoft.com/office/thememl/2012/main" xmlns="" name="2234 PLNR.Corp-Prsntn_PPT-OverviewREV3" id="{1BDB488D-6133-1F49-ADFB-72ED2A5EF0B0}" vid="{43C90402-F253-9A46-AFF4-2F47271508BB}"/>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Planar">
      <a:dk1>
        <a:sysClr val="windowText" lastClr="000000"/>
      </a:dk1>
      <a:lt1>
        <a:sysClr val="window" lastClr="FFFFFF"/>
      </a:lt1>
      <a:dk2>
        <a:srgbClr val="004165"/>
      </a:dk2>
      <a:lt2>
        <a:srgbClr val="005B8D"/>
      </a:lt2>
      <a:accent1>
        <a:srgbClr val="0082CB"/>
      </a:accent1>
      <a:accent2>
        <a:srgbClr val="004165"/>
      </a:accent2>
      <a:accent3>
        <a:srgbClr val="265F7E"/>
      </a:accent3>
      <a:accent4>
        <a:srgbClr val="004165"/>
      </a:accent4>
      <a:accent5>
        <a:srgbClr val="005B8D"/>
      </a:accent5>
      <a:accent6>
        <a:srgbClr val="F47B20"/>
      </a:accent6>
      <a:hlink>
        <a:srgbClr val="005B8D"/>
      </a:hlink>
      <a:folHlink>
        <a:srgbClr val="F47B2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BA8F88F4CBB024BB342962F6215470C" ma:contentTypeVersion="4" ma:contentTypeDescription="Create a new document." ma:contentTypeScope="" ma:versionID="f824fd14b168d41c7845c6c2d6644b08">
  <xsd:schema xmlns:xsd="http://www.w3.org/2001/XMLSchema" xmlns:p="http://schemas.microsoft.com/office/2006/metadata/properties" targetNamespace="http://schemas.microsoft.com/office/2006/metadata/properties" ma:root="true" ma:fieldsID="bfb85531492299a443187b2d09fe2a1b">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52EB246-FB5F-4B6F-BD62-5E5A485E8D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43EBBA4E-D582-4D66-93E1-D95B26DEDCA3}">
  <ds:schemaRefs>
    <ds:schemaRef ds:uri="http://schemas.openxmlformats.org/package/2006/metadata/core-properties"/>
    <ds:schemaRef ds:uri="http://purl.org/dc/elements/1.1/"/>
    <ds:schemaRef ds:uri="http://schemas.microsoft.com/office/2006/metadata/properties"/>
    <ds:schemaRef ds:uri="http://purl.org/dc/terms/"/>
    <ds:schemaRef ds:uri="http://schemas.microsoft.com/office/2006/documentManagement/types"/>
    <ds:schemaRef ds:uri="http://www.w3.org/XML/1998/namespace"/>
    <ds:schemaRef ds:uri="http://purl.org/dc/dcmitype/"/>
  </ds:schemaRefs>
</ds:datastoreItem>
</file>

<file path=customXml/itemProps3.xml><?xml version="1.0" encoding="utf-8"?>
<ds:datastoreItem xmlns:ds="http://schemas.openxmlformats.org/officeDocument/2006/customXml" ds:itemID="{65AD57AA-4DA0-47F1-8FED-9C84F0A4518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2234 PLNR.Corp-Prsntn_PPT-OverviewREV3.potx</Template>
  <TotalTime>0</TotalTime>
  <Words>1347</Words>
  <Application>Microsoft Office PowerPoint</Application>
  <PresentationFormat>Bildschirmpräsentation (16:9)</PresentationFormat>
  <Paragraphs>217</Paragraphs>
  <Slides>25</Slides>
  <Notes>1</Notes>
  <HiddenSlides>0</HiddenSlides>
  <MMClips>0</MMClips>
  <ScaleCrop>false</ScaleCrop>
  <HeadingPairs>
    <vt:vector size="4" baseType="variant">
      <vt:variant>
        <vt:lpstr>Design</vt:lpstr>
      </vt:variant>
      <vt:variant>
        <vt:i4>5</vt:i4>
      </vt:variant>
      <vt:variant>
        <vt:lpstr>Folientitel</vt:lpstr>
      </vt:variant>
      <vt:variant>
        <vt:i4>25</vt:i4>
      </vt:variant>
    </vt:vector>
  </HeadingPairs>
  <TitlesOfParts>
    <vt:vector size="30" baseType="lpstr">
      <vt:lpstr>Dark Theme</vt:lpstr>
      <vt:lpstr>Section Slide Red</vt:lpstr>
      <vt:lpstr>Section Slide Green</vt:lpstr>
      <vt:lpstr>Section Slide Blue</vt:lpstr>
      <vt:lpstr>Section Slide Grey</vt:lpstr>
      <vt:lpstr>LARGE FORMAT LCD DISPLAYS</vt:lpstr>
      <vt:lpstr>Planar Large Format LCD Displays</vt:lpstr>
      <vt:lpstr>The Most Comprehensive Line of Large Format Displays</vt:lpstr>
      <vt:lpstr>Planar Ultra HD LCD Displays</vt:lpstr>
      <vt:lpstr>Planar UltraRes Series</vt:lpstr>
      <vt:lpstr>Planar UltraRes Touch</vt:lpstr>
      <vt:lpstr>Planar Profile Mounting System</vt:lpstr>
      <vt:lpstr>ERO with Corning Gorilla Glass Benefits</vt:lpstr>
      <vt:lpstr>Planar UltraRes Series Differentiators</vt:lpstr>
      <vt:lpstr>Planar QE Series Ushering in a new era of 4K digital signage</vt:lpstr>
      <vt:lpstr>Planar QE Series Common Applications </vt:lpstr>
      <vt:lpstr>Planar QE Series Differentiators</vt:lpstr>
      <vt:lpstr>Embedded Planar® ContentSmart™</vt:lpstr>
      <vt:lpstr>Planar® ContentSmart™ Software – Easy as 1, 2, 3 </vt:lpstr>
      <vt:lpstr>Planar EP Series Displays</vt:lpstr>
      <vt:lpstr>Planar EP Series Integrated Touch</vt:lpstr>
      <vt:lpstr>Planar® ContentSmart™ 4K Media Players</vt:lpstr>
      <vt:lpstr>Planar Full HD LCD Displays</vt:lpstr>
      <vt:lpstr>Planar PS Series</vt:lpstr>
      <vt:lpstr>Planar PS Series Touch Displays</vt:lpstr>
      <vt:lpstr>Planar Simplicity Series </vt:lpstr>
      <vt:lpstr>Planar TouchMark</vt:lpstr>
      <vt:lpstr>Planar Large Format Accessories</vt:lpstr>
      <vt:lpstr>Planar Large Format LCD Display Warranty</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Planar Corporate Overview Presentation - January 2016</dc:title>
  <dc:creator>Stacey Moore</dc:creator>
  <dc:description>PresentationLoad.com</dc:description>
  <cp:lastModifiedBy>Schneider Digital (Josef J. Schneider)</cp:lastModifiedBy>
  <cp:revision>1457</cp:revision>
  <cp:lastPrinted>2016-04-08T21:45:18Z</cp:lastPrinted>
  <dcterms:created xsi:type="dcterms:W3CDTF">2007-11-27T23:54:21Z</dcterms:created>
  <dcterms:modified xsi:type="dcterms:W3CDTF">2017-05-29T17:57:57Z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0x0101006BA8F88F4CBB024BB342962F6215470C</vt:lpwstr>
  </property>
</Properties>
</file>